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Lst>
  <p:notesMasterIdLst>
    <p:notesMasterId r:id="rId36"/>
  </p:notesMasterIdLst>
  <p:handoutMasterIdLst>
    <p:handoutMasterId r:id="rId37"/>
  </p:handoutMasterIdLst>
  <p:sldIdLst>
    <p:sldId id="256" r:id="rId6"/>
    <p:sldId id="258" r:id="rId7"/>
    <p:sldId id="257"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68539" autoAdjust="0"/>
  </p:normalViewPr>
  <p:slideViewPr>
    <p:cSldViewPr snapToGrid="0">
      <p:cViewPr varScale="1">
        <p:scale>
          <a:sx n="78" d="100"/>
          <a:sy n="78" d="100"/>
        </p:scale>
        <p:origin x="1368"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45B2F3-FD75-4D24-93C6-957B43064B81}"/>
              </a:ext>
            </a:extLst>
          </p:cNvPr>
          <p:cNvSpPr txBox="1">
            <a:spLocks noGrp="1"/>
          </p:cNvSpPr>
          <p:nvPr>
            <p:ph type="hdr" sz="quarter"/>
          </p:nvPr>
        </p:nvSpPr>
        <p:spPr>
          <a:xfrm>
            <a:off x="0" y="0"/>
            <a:ext cx="3372840" cy="50256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Mangal" pitchFamily="2"/>
            </a:endParaRPr>
          </a:p>
        </p:txBody>
      </p:sp>
      <p:sp>
        <p:nvSpPr>
          <p:cNvPr id="3" name="Date Placeholder 2">
            <a:extLst>
              <a:ext uri="{FF2B5EF4-FFF2-40B4-BE49-F238E27FC236}">
                <a16:creationId xmlns:a16="http://schemas.microsoft.com/office/drawing/2014/main" id="{C49C1C3E-58B0-4E45-9F2D-44EBB656C40C}"/>
              </a:ext>
            </a:extLst>
          </p:cNvPr>
          <p:cNvSpPr txBox="1">
            <a:spLocks noGrp="1"/>
          </p:cNvSpPr>
          <p:nvPr>
            <p:ph type="dt" sz="quarter" idx="1"/>
          </p:nvPr>
        </p:nvSpPr>
        <p:spPr>
          <a:xfrm>
            <a:off x="4399200" y="0"/>
            <a:ext cx="3372840" cy="50256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Mangal" pitchFamily="2"/>
            </a:endParaRPr>
          </a:p>
        </p:txBody>
      </p:sp>
      <p:sp>
        <p:nvSpPr>
          <p:cNvPr id="4" name="Footer Placeholder 3">
            <a:extLst>
              <a:ext uri="{FF2B5EF4-FFF2-40B4-BE49-F238E27FC236}">
                <a16:creationId xmlns:a16="http://schemas.microsoft.com/office/drawing/2014/main" id="{DFD3E317-CA63-403A-9B38-45731E2E93C2}"/>
              </a:ext>
            </a:extLst>
          </p:cNvPr>
          <p:cNvSpPr txBox="1">
            <a:spLocks noGrp="1"/>
          </p:cNvSpPr>
          <p:nvPr>
            <p:ph type="ftr" sz="quarter" idx="2"/>
          </p:nvPr>
        </p:nvSpPr>
        <p:spPr>
          <a:xfrm>
            <a:off x="0" y="9555480"/>
            <a:ext cx="3372840" cy="50256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a:ln>
                <a:noFill/>
              </a:ln>
              <a:latin typeface="Arial" pitchFamily="18"/>
              <a:ea typeface="Microsoft YaHei" pitchFamily="2"/>
              <a:cs typeface="Mangal" pitchFamily="2"/>
            </a:endParaRPr>
          </a:p>
        </p:txBody>
      </p:sp>
      <p:sp>
        <p:nvSpPr>
          <p:cNvPr id="5" name="Slide Number Placeholder 4">
            <a:extLst>
              <a:ext uri="{FF2B5EF4-FFF2-40B4-BE49-F238E27FC236}">
                <a16:creationId xmlns:a16="http://schemas.microsoft.com/office/drawing/2014/main" id="{D650C650-671C-4D82-8FF1-5294A612F4C1}"/>
              </a:ext>
            </a:extLst>
          </p:cNvPr>
          <p:cNvSpPr txBox="1">
            <a:spLocks noGrp="1"/>
          </p:cNvSpPr>
          <p:nvPr>
            <p:ph type="sldNum" sz="quarter" idx="3"/>
          </p:nvPr>
        </p:nvSpPr>
        <p:spPr>
          <a:xfrm>
            <a:off x="4399200" y="9555480"/>
            <a:ext cx="3372840" cy="50256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76DDA7D0-1998-43C8-BF3E-E4C7EC5F4B18}" type="slidenum">
              <a:t>‹#›</a:t>
            </a:fld>
            <a:endParaRPr lang="en-US" sz="1400" b="0" i="0" u="none" strike="noStrike" kern="1200">
              <a:ln>
                <a:noFill/>
              </a:ln>
              <a:latin typeface="Arial" pitchFamily="18"/>
              <a:ea typeface="Microsoft YaHei" pitchFamily="2"/>
              <a:cs typeface="Mangal" pitchFamily="2"/>
            </a:endParaRPr>
          </a:p>
        </p:txBody>
      </p:sp>
    </p:spTree>
    <p:extLst>
      <p:ext uri="{BB962C8B-B14F-4D97-AF65-F5344CB8AC3E}">
        <p14:creationId xmlns:p14="http://schemas.microsoft.com/office/powerpoint/2010/main" val="2110380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2DBC4-5EC7-4CFF-A652-A28DC9AEA133}"/>
              </a:ext>
            </a:extLst>
          </p:cNvPr>
          <p:cNvSpPr>
            <a:spLocks noGrp="1" noRot="1" noChangeAspect="1"/>
          </p:cNvSpPr>
          <p:nvPr>
            <p:ph type="sldImg" idx="2"/>
          </p:nvPr>
        </p:nvSpPr>
        <p:spPr>
          <a:xfrm>
            <a:off x="1371599" y="764280"/>
            <a:ext cx="5028480" cy="3771360"/>
          </a:xfrm>
          <a:prstGeom prst="rect">
            <a:avLst/>
          </a:prstGeom>
          <a:noFill/>
          <a:ln cap="flat">
            <a:noFill/>
            <a:prstDash val="solid"/>
          </a:ln>
        </p:spPr>
      </p:sp>
      <p:sp>
        <p:nvSpPr>
          <p:cNvPr id="3" name="Notes Placeholder 2">
            <a:extLst>
              <a:ext uri="{FF2B5EF4-FFF2-40B4-BE49-F238E27FC236}">
                <a16:creationId xmlns:a16="http://schemas.microsoft.com/office/drawing/2014/main" id="{8229D498-B076-4FE9-A8BA-2F59872141D1}"/>
              </a:ext>
            </a:extLst>
          </p:cNvPr>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a:extLst>
              <a:ext uri="{FF2B5EF4-FFF2-40B4-BE49-F238E27FC236}">
                <a16:creationId xmlns:a16="http://schemas.microsoft.com/office/drawing/2014/main" id="{7F9ACE57-DA2A-4E8A-A509-C36CC241DD31}"/>
              </a:ext>
            </a:extLst>
          </p:cNvPr>
          <p:cNvSpPr txBox="1">
            <a:spLocks noGrp="1"/>
          </p:cNvSpPr>
          <p:nvPr>
            <p:ph type="hdr" sz="quarter"/>
          </p:nvPr>
        </p:nvSpPr>
        <p:spPr>
          <a:xfrm>
            <a:off x="0" y="0"/>
            <a:ext cx="3372840" cy="502560"/>
          </a:xfrm>
          <a:prstGeom prst="rect">
            <a:avLst/>
          </a:prstGeom>
          <a:noFill/>
          <a:ln>
            <a:noFill/>
          </a:ln>
        </p:spPr>
        <p:txBody>
          <a:bodyPr lIns="0" tIns="0" rIns="0" bIns="0" anchorCtr="0">
            <a:noAutofit/>
          </a:bodyPr>
          <a:lstStyle>
            <a:lvl1pPr lvl="0" rtl="0" hangingPunct="0">
              <a:buNone/>
              <a:tabLst/>
              <a:defRPr lang="en-US" sz="1400" kern="1200">
                <a:latin typeface="Times New Roman" pitchFamily="18"/>
                <a:ea typeface="Lucida Sans Unicode" pitchFamily="2"/>
                <a:cs typeface="Tahoma" pitchFamily="2"/>
              </a:defRPr>
            </a:lvl1pPr>
          </a:lstStyle>
          <a:p>
            <a:pPr lvl="0"/>
            <a:endParaRPr lang="en-US"/>
          </a:p>
        </p:txBody>
      </p:sp>
      <p:sp>
        <p:nvSpPr>
          <p:cNvPr id="5" name="Date Placeholder 4">
            <a:extLst>
              <a:ext uri="{FF2B5EF4-FFF2-40B4-BE49-F238E27FC236}">
                <a16:creationId xmlns:a16="http://schemas.microsoft.com/office/drawing/2014/main" id="{FC6B6644-23A0-4B1C-B3D4-7708EDF5AAD2}"/>
              </a:ext>
            </a:extLst>
          </p:cNvPr>
          <p:cNvSpPr txBox="1">
            <a:spLocks noGrp="1"/>
          </p:cNvSpPr>
          <p:nvPr>
            <p:ph type="dt" idx="1"/>
          </p:nvPr>
        </p:nvSpPr>
        <p:spPr>
          <a:xfrm>
            <a:off x="4399200" y="0"/>
            <a:ext cx="3372840" cy="50256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Lucida Sans Unicode" pitchFamily="2"/>
                <a:cs typeface="Tahoma" pitchFamily="2"/>
              </a:defRPr>
            </a:lvl1pPr>
          </a:lstStyle>
          <a:p>
            <a:pPr lvl="0"/>
            <a:endParaRPr lang="en-US"/>
          </a:p>
        </p:txBody>
      </p:sp>
      <p:sp>
        <p:nvSpPr>
          <p:cNvPr id="6" name="Footer Placeholder 5">
            <a:extLst>
              <a:ext uri="{FF2B5EF4-FFF2-40B4-BE49-F238E27FC236}">
                <a16:creationId xmlns:a16="http://schemas.microsoft.com/office/drawing/2014/main" id="{35FF14DD-4F1A-4FBB-817A-6B81C06F7325}"/>
              </a:ext>
            </a:extLst>
          </p:cNvPr>
          <p:cNvSpPr txBox="1">
            <a:spLocks noGrp="1"/>
          </p:cNvSpPr>
          <p:nvPr>
            <p:ph type="ftr" sz="quarter" idx="4"/>
          </p:nvPr>
        </p:nvSpPr>
        <p:spPr>
          <a:xfrm>
            <a:off x="0" y="9555480"/>
            <a:ext cx="3372840" cy="502560"/>
          </a:xfrm>
          <a:prstGeom prst="rect">
            <a:avLst/>
          </a:prstGeom>
          <a:noFill/>
          <a:ln>
            <a:noFill/>
          </a:ln>
        </p:spPr>
        <p:txBody>
          <a:bodyPr lIns="0" tIns="0" rIns="0" bIns="0" anchor="b" anchorCtr="0">
            <a:noAutofit/>
          </a:bodyPr>
          <a:lstStyle>
            <a:lvl1pPr lvl="0" rtl="0" hangingPunct="0">
              <a:buNone/>
              <a:tabLst/>
              <a:defRPr lang="en-US" sz="1400" kern="1200">
                <a:latin typeface="Times New Roman" pitchFamily="18"/>
                <a:ea typeface="Lucida Sans Unicode" pitchFamily="2"/>
                <a:cs typeface="Tahoma" pitchFamily="2"/>
              </a:defRPr>
            </a:lvl1pPr>
          </a:lstStyle>
          <a:p>
            <a:pPr lvl="0"/>
            <a:endParaRPr lang="en-US"/>
          </a:p>
        </p:txBody>
      </p:sp>
      <p:sp>
        <p:nvSpPr>
          <p:cNvPr id="7" name="Slide Number Placeholder 6">
            <a:extLst>
              <a:ext uri="{FF2B5EF4-FFF2-40B4-BE49-F238E27FC236}">
                <a16:creationId xmlns:a16="http://schemas.microsoft.com/office/drawing/2014/main" id="{62DC6BCA-011D-4736-A013-94A43AF7C10D}"/>
              </a:ext>
            </a:extLst>
          </p:cNvPr>
          <p:cNvSpPr txBox="1">
            <a:spLocks noGrp="1"/>
          </p:cNvSpPr>
          <p:nvPr>
            <p:ph type="sldNum" sz="quarter" idx="5"/>
          </p:nvPr>
        </p:nvSpPr>
        <p:spPr>
          <a:xfrm>
            <a:off x="4399200" y="9555480"/>
            <a:ext cx="3372840" cy="502560"/>
          </a:xfrm>
          <a:prstGeom prst="rect">
            <a:avLst/>
          </a:prstGeom>
          <a:noFill/>
          <a:ln>
            <a:noFill/>
          </a:ln>
        </p:spPr>
        <p:txBody>
          <a:bodyPr lIns="0" tIns="0" rIns="0" bIns="0" anchor="b" anchorCtr="0">
            <a:noAutofit/>
          </a:bodyPr>
          <a:lstStyle>
            <a:lvl1pPr lvl="0" algn="r" rtl="0" hangingPunct="0">
              <a:buNone/>
              <a:tabLst/>
              <a:defRPr lang="en-US" sz="1400" kern="1200">
                <a:latin typeface="Times New Roman" pitchFamily="18"/>
                <a:ea typeface="Lucida Sans Unicode" pitchFamily="2"/>
                <a:cs typeface="Tahoma" pitchFamily="2"/>
              </a:defRPr>
            </a:lvl1pPr>
          </a:lstStyle>
          <a:p>
            <a:pPr lvl="0"/>
            <a:fld id="{E1F32506-16CA-4ECC-8283-220B37C19A48}" type="slidenum">
              <a:t>‹#›</a:t>
            </a:fld>
            <a:endParaRPr lang="en-US"/>
          </a:p>
        </p:txBody>
      </p:sp>
    </p:spTree>
    <p:extLst>
      <p:ext uri="{BB962C8B-B14F-4D97-AF65-F5344CB8AC3E}">
        <p14:creationId xmlns:p14="http://schemas.microsoft.com/office/powerpoint/2010/main" val="2315746972"/>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a:ln>
          <a:noFill/>
        </a:ln>
        <a:latin typeface="Arial" pitchFamily="18"/>
        <a:ea typeface="Microsoft YaHei" pitchFamily="2"/>
        <a:cs typeface="Mangal"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B3E96F2-B21F-4DED-A4C6-69A4AAACF304}"/>
              </a:ext>
            </a:extLst>
          </p:cNvPr>
          <p:cNvSpPr txBox="1">
            <a:spLocks noGrp="1"/>
          </p:cNvSpPr>
          <p:nvPr>
            <p:ph type="sldNum" sz="quarter" idx="5"/>
          </p:nvPr>
        </p:nvSpPr>
        <p:spPr>
          <a:ln/>
        </p:spPr>
        <p:txBody>
          <a:bodyPr lIns="0" tIns="0" rIns="0" bIns="0" anchor="b" anchorCtr="0">
            <a:noAutofit/>
          </a:bodyPr>
          <a:lstStyle/>
          <a:p>
            <a:pPr lvl="0"/>
            <a:fld id="{1A039FA1-C5F8-4D5F-900B-7115C9EFCB0D}" type="slidenum">
              <a:t>1</a:t>
            </a:fld>
            <a:endParaRPr lang="en-US"/>
          </a:p>
        </p:txBody>
      </p:sp>
      <p:sp>
        <p:nvSpPr>
          <p:cNvPr id="2" name="Slide Image Placeholder 1">
            <a:extLst>
              <a:ext uri="{FF2B5EF4-FFF2-40B4-BE49-F238E27FC236}">
                <a16:creationId xmlns:a16="http://schemas.microsoft.com/office/drawing/2014/main" id="{5609D308-0CD6-4D4C-A1EF-8400B29A92A2}"/>
              </a:ext>
            </a:extLst>
          </p:cNvPr>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6D711538-C150-405C-8E4F-B7E37ADBA28F}"/>
              </a:ext>
            </a:extLst>
          </p:cNvPr>
          <p:cNvSpPr txBox="1">
            <a:spLocks noGrp="1"/>
          </p:cNvSpPr>
          <p:nvPr>
            <p:ph type="body" sz="quarter" idx="1"/>
          </p:nvPr>
        </p:nvSpPr>
        <p:spPr>
          <a:xfrm>
            <a:off x="756000" y="5078520"/>
            <a:ext cx="6047640" cy="4811040"/>
          </a:xfrm>
        </p:spPr>
        <p:txBody>
          <a:bodyPr>
            <a:spAutoFit/>
          </a:bodyPr>
          <a:lstStyle/>
          <a:p>
            <a:endParaRPr lang="en-US" sz="2640" dirty="0">
              <a:latin typeface="Albany" pitchFamily="18"/>
              <a:cs typeface="Tahoma" pitchFamily="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4D9B2BE-FDE1-4816-AA17-046972D96AB6}"/>
              </a:ext>
            </a:extLst>
          </p:cNvPr>
          <p:cNvSpPr txBox="1">
            <a:spLocks noGrp="1"/>
          </p:cNvSpPr>
          <p:nvPr>
            <p:ph type="sldNum" sz="quarter" idx="5"/>
          </p:nvPr>
        </p:nvSpPr>
        <p:spPr>
          <a:ln/>
        </p:spPr>
        <p:txBody>
          <a:bodyPr lIns="0" tIns="0" rIns="0" bIns="0" anchor="b" anchorCtr="0">
            <a:noAutofit/>
          </a:bodyPr>
          <a:lstStyle/>
          <a:p>
            <a:pPr lvl="0"/>
            <a:fld id="{E2FAAFDD-5166-4760-8119-3C7C4838853F}" type="slidenum">
              <a:t>10</a:t>
            </a:fld>
            <a:endParaRPr lang="en-US"/>
          </a:p>
        </p:txBody>
      </p:sp>
      <p:sp>
        <p:nvSpPr>
          <p:cNvPr id="2" name="Slide Image Placeholder 1">
            <a:extLst>
              <a:ext uri="{FF2B5EF4-FFF2-40B4-BE49-F238E27FC236}">
                <a16:creationId xmlns:a16="http://schemas.microsoft.com/office/drawing/2014/main" id="{C703C243-0BBA-4FB4-A7B4-9F2D70C14834}"/>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70C170EE-DA38-4BB5-AA29-2B8746E10838}"/>
              </a:ext>
            </a:extLst>
          </p:cNvPr>
          <p:cNvSpPr txBox="1">
            <a:spLocks noGrp="1"/>
          </p:cNvSpPr>
          <p:nvPr>
            <p:ph type="body" sz="quarter" idx="1"/>
          </p:nvPr>
        </p:nvSpPr>
        <p:spPr/>
        <p:txBody>
          <a:bodyPr/>
          <a:lstStyle/>
          <a:p>
            <a:r>
              <a:rPr lang="en-US" sz="2640" dirty="0">
                <a:latin typeface="Albany" pitchFamily="18"/>
                <a:cs typeface="Tahoma" pitchFamily="2"/>
              </a:rPr>
              <a:t>-Data is cleaned</a:t>
            </a:r>
          </a:p>
          <a:p>
            <a:r>
              <a:rPr lang="en-US" sz="2640" dirty="0">
                <a:latin typeface="Albany" pitchFamily="18"/>
                <a:cs typeface="Tahoma" pitchFamily="2"/>
              </a:rPr>
              <a:t>	-string reformatting, convert float values to integers (no need to work with decimals), </a:t>
            </a:r>
            <a:r>
              <a:rPr lang="en-US" sz="2640" dirty="0" err="1">
                <a:latin typeface="Albany" pitchFamily="18"/>
                <a:cs typeface="Tahoma" pitchFamily="2"/>
              </a:rPr>
              <a:t>etc</a:t>
            </a:r>
            <a:endParaRPr lang="en-US" sz="2640" dirty="0">
              <a:latin typeface="Albany" pitchFamily="18"/>
              <a:cs typeface="Tahoma" pitchFamily="2"/>
            </a:endParaRPr>
          </a:p>
          <a:p>
            <a:r>
              <a:rPr lang="en-US" sz="2640" dirty="0">
                <a:latin typeface="Albany" pitchFamily="18"/>
                <a:cs typeface="Tahoma" pitchFamily="2"/>
              </a:rPr>
              <a:t>-Then once correct values and data types are assigned to variables, percentage of missing values is checked</a:t>
            </a:r>
          </a:p>
          <a:p>
            <a:r>
              <a:rPr lang="en-US" sz="2640" dirty="0">
                <a:latin typeface="Albany" pitchFamily="18"/>
                <a:cs typeface="Tahoma" pitchFamily="2"/>
              </a:rPr>
              <a:t>-Noting that only one continuous variable ‘</a:t>
            </a:r>
            <a:r>
              <a:rPr lang="en-US" sz="2640" dirty="0" err="1">
                <a:latin typeface="Albany" pitchFamily="18"/>
                <a:cs typeface="Tahoma" pitchFamily="2"/>
              </a:rPr>
              <a:t>Owner_salary</a:t>
            </a:r>
            <a:r>
              <a:rPr lang="en-US" sz="2640" dirty="0">
                <a:latin typeface="Albany" pitchFamily="18"/>
                <a:cs typeface="Tahoma" pitchFamily="2"/>
              </a:rPr>
              <a:t>’ representing income of a policy holder, contains missing values, we proceed to treat the same</a:t>
            </a:r>
          </a:p>
          <a:p>
            <a:r>
              <a:rPr lang="en-US" sz="2640" dirty="0">
                <a:latin typeface="Albany" pitchFamily="18"/>
                <a:cs typeface="Tahoma" pitchFamily="2"/>
              </a:rPr>
              <a:t>	-</a:t>
            </a:r>
            <a:r>
              <a:rPr lang="en-US" sz="2640" dirty="0" err="1">
                <a:latin typeface="Albany" pitchFamily="18"/>
                <a:cs typeface="Tahoma" pitchFamily="2"/>
              </a:rPr>
              <a:t>SimpleImputer</a:t>
            </a:r>
            <a:r>
              <a:rPr lang="en-US" sz="2640" dirty="0">
                <a:latin typeface="Albany" pitchFamily="18"/>
                <a:cs typeface="Tahoma" pitchFamily="2"/>
              </a:rPr>
              <a:t> is used to replace these missing </a:t>
            </a:r>
            <a:r>
              <a:rPr lang="en-US" sz="2640" dirty="0" err="1">
                <a:latin typeface="Albany" pitchFamily="18"/>
                <a:cs typeface="Tahoma" pitchFamily="2"/>
              </a:rPr>
              <a:t>vals</a:t>
            </a:r>
            <a:r>
              <a:rPr lang="en-US" sz="2640" dirty="0">
                <a:latin typeface="Albany" pitchFamily="18"/>
                <a:cs typeface="Tahoma" pitchFamily="2"/>
              </a:rPr>
              <a:t> with the ‘mean’ value</a:t>
            </a:r>
          </a:p>
          <a:p>
            <a:r>
              <a:rPr lang="en-US" sz="2640" dirty="0">
                <a:latin typeface="Albany" pitchFamily="18"/>
                <a:cs typeface="Tahoma" pitchFamily="2"/>
              </a:rPr>
              <a:t>-For the categorical variables, looking at the proportion of missing values, we simply decided to drop them, since it doesn’t affect the data much</a:t>
            </a:r>
          </a:p>
          <a:p>
            <a:r>
              <a:rPr lang="en-US" sz="2640" dirty="0">
                <a:latin typeface="Albany" pitchFamily="18"/>
                <a:cs typeface="Tahoma" pitchFamily="2"/>
              </a:rPr>
              <a:t>-This completes Data Wrangling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7D88C89-1032-46FF-BDA1-58558248EC18}"/>
              </a:ext>
            </a:extLst>
          </p:cNvPr>
          <p:cNvSpPr txBox="1">
            <a:spLocks noGrp="1"/>
          </p:cNvSpPr>
          <p:nvPr>
            <p:ph type="sldNum" sz="quarter" idx="5"/>
          </p:nvPr>
        </p:nvSpPr>
        <p:spPr>
          <a:ln/>
        </p:spPr>
        <p:txBody>
          <a:bodyPr lIns="0" tIns="0" rIns="0" bIns="0" anchor="b" anchorCtr="0">
            <a:noAutofit/>
          </a:bodyPr>
          <a:lstStyle/>
          <a:p>
            <a:pPr lvl="0"/>
            <a:fld id="{CACA7CE3-CB84-4B56-AD03-67C504713E23}" type="slidenum">
              <a:t>11</a:t>
            </a:fld>
            <a:endParaRPr lang="en-US"/>
          </a:p>
        </p:txBody>
      </p:sp>
      <p:sp>
        <p:nvSpPr>
          <p:cNvPr id="2" name="Slide Image Placeholder 1">
            <a:extLst>
              <a:ext uri="{FF2B5EF4-FFF2-40B4-BE49-F238E27FC236}">
                <a16:creationId xmlns:a16="http://schemas.microsoft.com/office/drawing/2014/main" id="{96C1849E-C48D-425B-992B-DCA3A377384B}"/>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1FE8E32C-9040-4D00-9EDE-004D448A086C}"/>
              </a:ext>
            </a:extLst>
          </p:cNvPr>
          <p:cNvSpPr txBox="1">
            <a:spLocks noGrp="1"/>
          </p:cNvSpPr>
          <p:nvPr>
            <p:ph type="body" sz="quarter" idx="1"/>
          </p:nvPr>
        </p:nvSpPr>
        <p:spPr/>
        <p:txBody>
          <a:bodyPr/>
          <a:lstStyle/>
          <a:p>
            <a:r>
              <a:rPr lang="en-US" sz="2640" dirty="0">
                <a:latin typeface="Albany" pitchFamily="18"/>
                <a:cs typeface="Tahoma" pitchFamily="2"/>
              </a:rPr>
              <a:t>-While Data munging provided us with a comprehensive understanding of data in relation to the business,</a:t>
            </a:r>
          </a:p>
          <a:p>
            <a:r>
              <a:rPr lang="en-US" sz="2640" dirty="0">
                <a:latin typeface="Albany" pitchFamily="18"/>
                <a:cs typeface="Tahoma" pitchFamily="2"/>
              </a:rPr>
              <a:t>EDA provided an understanding of impact of this data on our target variable and thus the model to be built.</a:t>
            </a:r>
          </a:p>
          <a:p>
            <a:r>
              <a:rPr lang="en-US" sz="2640" dirty="0">
                <a:latin typeface="Albany" pitchFamily="18"/>
                <a:cs typeface="Tahoma" pitchFamily="2"/>
              </a:rPr>
              <a:t>-Assessing this impact in EDA as well as with feature </a:t>
            </a:r>
            <a:r>
              <a:rPr lang="en-US" sz="2640" dirty="0" err="1">
                <a:latin typeface="Albany" pitchFamily="18"/>
                <a:cs typeface="Tahoma" pitchFamily="2"/>
              </a:rPr>
              <a:t>importances</a:t>
            </a:r>
            <a:r>
              <a:rPr lang="en-US" sz="2640" dirty="0">
                <a:latin typeface="Albany" pitchFamily="18"/>
                <a:cs typeface="Tahoma" pitchFamily="2"/>
              </a:rPr>
              <a:t> in the Model Building part, we first explain the concept of main dataset to be used for our predictive model</a:t>
            </a:r>
          </a:p>
          <a:p>
            <a:endParaRPr lang="en-US" sz="2640" dirty="0">
              <a:latin typeface="Albany" pitchFamily="18"/>
              <a:cs typeface="Tahoma" pitchFamily="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A1A4691-BD53-4ADE-9069-2A9E7812A03A}"/>
              </a:ext>
            </a:extLst>
          </p:cNvPr>
          <p:cNvSpPr txBox="1">
            <a:spLocks noGrp="1"/>
          </p:cNvSpPr>
          <p:nvPr>
            <p:ph type="sldNum" sz="quarter" idx="5"/>
          </p:nvPr>
        </p:nvSpPr>
        <p:spPr>
          <a:ln/>
        </p:spPr>
        <p:txBody>
          <a:bodyPr lIns="0" tIns="0" rIns="0" bIns="0" anchor="b" anchorCtr="0">
            <a:noAutofit/>
          </a:bodyPr>
          <a:lstStyle/>
          <a:p>
            <a:pPr lvl="0"/>
            <a:fld id="{44023ADA-B949-4942-9E89-20E488449FA8}" type="slidenum">
              <a:t>12</a:t>
            </a:fld>
            <a:endParaRPr lang="en-US"/>
          </a:p>
        </p:txBody>
      </p:sp>
      <p:sp>
        <p:nvSpPr>
          <p:cNvPr id="2" name="Slide Image Placeholder 1">
            <a:extLst>
              <a:ext uri="{FF2B5EF4-FFF2-40B4-BE49-F238E27FC236}">
                <a16:creationId xmlns:a16="http://schemas.microsoft.com/office/drawing/2014/main" id="{5EFB9B63-2219-4474-8755-604222630393}"/>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A47BE227-633A-415D-830C-30145D2FFCDE}"/>
              </a:ext>
            </a:extLst>
          </p:cNvPr>
          <p:cNvSpPr txBox="1">
            <a:spLocks noGrp="1"/>
          </p:cNvSpPr>
          <p:nvPr>
            <p:ph type="body" sz="quarter" idx="1"/>
          </p:nvPr>
        </p:nvSpPr>
        <p:spPr/>
        <p:txBody>
          <a:bodyPr/>
          <a:lstStyle/>
          <a:p>
            <a:r>
              <a:rPr lang="en-US" sz="2640" dirty="0">
                <a:latin typeface="Albany" pitchFamily="18"/>
                <a:cs typeface="Tahoma" pitchFamily="2"/>
              </a:rPr>
              <a:t>-Suppose we have a customer buying multiple policies</a:t>
            </a:r>
          </a:p>
          <a:p>
            <a:r>
              <a:rPr lang="en-US" sz="2640" dirty="0">
                <a:latin typeface="Albany" pitchFamily="18"/>
                <a:cs typeface="Tahoma" pitchFamily="2"/>
              </a:rPr>
              <a:t>-The first policy that customer 1 bought was A, followed by policy B and C</a:t>
            </a:r>
          </a:p>
          <a:p>
            <a:r>
              <a:rPr lang="en-US" sz="2640" dirty="0">
                <a:latin typeface="Albany" pitchFamily="18"/>
                <a:cs typeface="Tahoma" pitchFamily="2"/>
              </a:rPr>
              <a:t>-Another customer, also buying multiple policies, buys first policy as A, next policy as policy D</a:t>
            </a:r>
          </a:p>
          <a:p>
            <a:r>
              <a:rPr lang="en-US" sz="2640" dirty="0">
                <a:latin typeface="Albany" pitchFamily="18"/>
                <a:cs typeface="Tahoma" pitchFamily="2"/>
              </a:rPr>
              <a:t>-Similarly, we have some more customers, one buying multiple policies and others buying a single policies</a:t>
            </a:r>
          </a:p>
          <a:p>
            <a:r>
              <a:rPr lang="en-US" sz="2640" dirty="0">
                <a:latin typeface="Albany" pitchFamily="18"/>
                <a:cs typeface="Tahoma" pitchFamily="2"/>
              </a:rPr>
              <a:t>-What do we see from this?</a:t>
            </a:r>
          </a:p>
          <a:p>
            <a:r>
              <a:rPr lang="en-US" sz="2640" dirty="0">
                <a:latin typeface="Albany" pitchFamily="18"/>
                <a:cs typeface="Tahoma" pitchFamily="2"/>
              </a:rPr>
              <a:t>	-People buying multiple policies always bought policy A first</a:t>
            </a:r>
          </a:p>
          <a:p>
            <a:r>
              <a:rPr lang="en-US" sz="2640" dirty="0">
                <a:latin typeface="Albany" pitchFamily="18"/>
                <a:cs typeface="Tahoma" pitchFamily="2"/>
              </a:rPr>
              <a:t>	-Can we hence say, based on the first record of a policy bought, we can predict whether the person will buy additional policy</a:t>
            </a:r>
          </a:p>
          <a:p>
            <a:r>
              <a:rPr lang="en-US" sz="2640" dirty="0">
                <a:latin typeface="Albany" pitchFamily="18"/>
                <a:cs typeface="Tahoma" pitchFamily="2"/>
              </a:rPr>
              <a:t>-Extending this to our dataset, we thus look at all variables associated to the first record of a customers…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E71CC7E-560D-4615-9A22-89555050A0E9}"/>
              </a:ext>
            </a:extLst>
          </p:cNvPr>
          <p:cNvSpPr txBox="1">
            <a:spLocks noGrp="1"/>
          </p:cNvSpPr>
          <p:nvPr>
            <p:ph type="sldNum" sz="quarter" idx="5"/>
          </p:nvPr>
        </p:nvSpPr>
        <p:spPr>
          <a:ln/>
        </p:spPr>
        <p:txBody>
          <a:bodyPr lIns="0" tIns="0" rIns="0" bIns="0" anchor="b" anchorCtr="0">
            <a:noAutofit/>
          </a:bodyPr>
          <a:lstStyle/>
          <a:p>
            <a:pPr lvl="0"/>
            <a:fld id="{1690DC32-7E2A-4565-90D2-29B0841CC678}" type="slidenum">
              <a:t>13</a:t>
            </a:fld>
            <a:endParaRPr lang="en-US"/>
          </a:p>
        </p:txBody>
      </p:sp>
      <p:sp>
        <p:nvSpPr>
          <p:cNvPr id="2" name="Slide Image Placeholder 1">
            <a:extLst>
              <a:ext uri="{FF2B5EF4-FFF2-40B4-BE49-F238E27FC236}">
                <a16:creationId xmlns:a16="http://schemas.microsoft.com/office/drawing/2014/main" id="{8541031D-6BAA-484E-BCB2-F472417239FC}"/>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EB6C460B-2334-44D4-963E-D9141C985C52}"/>
              </a:ext>
            </a:extLst>
          </p:cNvPr>
          <p:cNvSpPr txBox="1">
            <a:spLocks noGrp="1"/>
          </p:cNvSpPr>
          <p:nvPr>
            <p:ph type="body" sz="quarter" idx="1"/>
          </p:nvPr>
        </p:nvSpPr>
        <p:spPr/>
        <p:txBody>
          <a:bodyPr/>
          <a:lstStyle/>
          <a:p>
            <a:r>
              <a:rPr lang="en-US" sz="2640" dirty="0">
                <a:latin typeface="Albany" pitchFamily="18"/>
                <a:cs typeface="Tahoma" pitchFamily="2"/>
              </a:rPr>
              <a:t>-We execute this by using the only datetime feature besides Date of birth, called RCD to isolate relevant record</a:t>
            </a:r>
          </a:p>
          <a:p>
            <a:r>
              <a:rPr lang="en-US" sz="2640" dirty="0">
                <a:latin typeface="Albany" pitchFamily="18"/>
                <a:cs typeface="Tahoma" pitchFamily="2"/>
              </a:rPr>
              <a:t>-RCD will tell us the order in which the policies are bought, </a:t>
            </a:r>
            <a:r>
              <a:rPr lang="en-US" sz="2640" dirty="0" err="1">
                <a:latin typeface="Albany" pitchFamily="18"/>
                <a:cs typeface="Tahoma" pitchFamily="2"/>
              </a:rPr>
              <a:t>nd</a:t>
            </a:r>
            <a:r>
              <a:rPr lang="en-US" sz="2640" dirty="0">
                <a:latin typeface="Albany" pitchFamily="18"/>
                <a:cs typeface="Tahoma" pitchFamily="2"/>
              </a:rPr>
              <a:t> hence as shown we use it sort policies for every individual customer</a:t>
            </a:r>
          </a:p>
          <a:p>
            <a:r>
              <a:rPr lang="en-US" sz="2640" dirty="0">
                <a:latin typeface="Albany" pitchFamily="18"/>
                <a:cs typeface="Tahoma" pitchFamily="2"/>
              </a:rPr>
              <a:t>-Then we just select the first record.</a:t>
            </a:r>
          </a:p>
          <a:p>
            <a:r>
              <a:rPr lang="en-US" sz="2640" dirty="0">
                <a:latin typeface="Albany" pitchFamily="18"/>
                <a:cs typeface="Tahoma" pitchFamily="2"/>
              </a:rPr>
              <a:t>-We now have a dataset with just one record per customer, with target variable as 1, if the customer has bought multiple policies, 0 otherwise</a:t>
            </a:r>
          </a:p>
          <a:p>
            <a:r>
              <a:rPr lang="en-US" sz="2640" dirty="0">
                <a:latin typeface="Albany" pitchFamily="18"/>
                <a:cs typeface="Tahoma" pitchFamily="2"/>
              </a:rPr>
              <a:t>-To make this dataset ready to be fed to our model, we also drop some variable that shouldn’t be included in a predictive ML model, as listed above</a:t>
            </a:r>
          </a:p>
          <a:p>
            <a:endParaRPr lang="en-US" sz="2640" dirty="0">
              <a:latin typeface="Albany" pitchFamily="18"/>
              <a:cs typeface="Tahoma" pitchFamily="2"/>
            </a:endParaRPr>
          </a:p>
          <a:p>
            <a:r>
              <a:rPr lang="en-US" sz="2640" dirty="0">
                <a:latin typeface="Albany" pitchFamily="18"/>
                <a:cs typeface="Tahoma" pitchFamily="2"/>
              </a:rPr>
              <a:t>-Now once we have the conceptual part executed, we now move on to the development part of a model, </a:t>
            </a:r>
            <a:r>
              <a:rPr lang="en-US" sz="2640" dirty="0" err="1">
                <a:latin typeface="Albany" pitchFamily="18"/>
                <a:cs typeface="Tahoma" pitchFamily="2"/>
              </a:rPr>
              <a:t>nd</a:t>
            </a:r>
            <a:r>
              <a:rPr lang="en-US" sz="2640" dirty="0">
                <a:latin typeface="Albany" pitchFamily="18"/>
                <a:cs typeface="Tahoma" pitchFamily="2"/>
              </a:rPr>
              <a:t> things performed in the run up to model fitting</a:t>
            </a:r>
          </a:p>
          <a:p>
            <a:r>
              <a:rPr lang="en-US" sz="2640" dirty="0">
                <a:latin typeface="Albany" pitchFamily="18"/>
                <a:cs typeface="Tahoma" pitchFamily="2"/>
              </a:rPr>
              <a:t>-We plot graphs, to check the impact of different variables on our target variable. This gives us an idea of whether including this variable in the model will add value or not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FF04309-FAB4-4C8B-A69E-0FF9B69EAB8F}"/>
              </a:ext>
            </a:extLst>
          </p:cNvPr>
          <p:cNvSpPr txBox="1">
            <a:spLocks noGrp="1"/>
          </p:cNvSpPr>
          <p:nvPr>
            <p:ph type="sldNum" sz="quarter" idx="5"/>
          </p:nvPr>
        </p:nvSpPr>
        <p:spPr>
          <a:ln/>
        </p:spPr>
        <p:txBody>
          <a:bodyPr lIns="0" tIns="0" rIns="0" bIns="0" anchor="b" anchorCtr="0">
            <a:noAutofit/>
          </a:bodyPr>
          <a:lstStyle/>
          <a:p>
            <a:pPr lvl="0"/>
            <a:fld id="{19944CBA-95C1-4628-A78B-90D594583D45}" type="slidenum">
              <a:t>14</a:t>
            </a:fld>
            <a:endParaRPr lang="en-US"/>
          </a:p>
        </p:txBody>
      </p:sp>
      <p:sp>
        <p:nvSpPr>
          <p:cNvPr id="2" name="Slide Image Placeholder 1">
            <a:extLst>
              <a:ext uri="{FF2B5EF4-FFF2-40B4-BE49-F238E27FC236}">
                <a16:creationId xmlns:a16="http://schemas.microsoft.com/office/drawing/2014/main" id="{49F886EB-F20E-4C99-9E8D-B94E740D2A65}"/>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714FAA0D-BC73-4021-8294-7E55FF940B3B}"/>
              </a:ext>
            </a:extLst>
          </p:cNvPr>
          <p:cNvSpPr txBox="1">
            <a:spLocks noGrp="1"/>
          </p:cNvSpPr>
          <p:nvPr>
            <p:ph type="body" sz="quarter" idx="1"/>
          </p:nvPr>
        </p:nvSpPr>
        <p:spPr/>
        <p:txBody>
          <a:bodyPr/>
          <a:lstStyle/>
          <a:p>
            <a:r>
              <a:rPr lang="en-US" sz="2640" dirty="0">
                <a:latin typeface="Albany" pitchFamily="18"/>
                <a:cs typeface="Tahoma" pitchFamily="2"/>
              </a:rPr>
              <a:t>For </a:t>
            </a:r>
            <a:r>
              <a:rPr lang="en-US" sz="2640" dirty="0" err="1">
                <a:latin typeface="Albany" pitchFamily="18"/>
                <a:cs typeface="Tahoma" pitchFamily="2"/>
              </a:rPr>
              <a:t>eg</a:t>
            </a:r>
            <a:r>
              <a:rPr lang="en-US" sz="2640" dirty="0">
                <a:latin typeface="Albany" pitchFamily="18"/>
                <a:cs typeface="Tahoma" pitchFamily="2"/>
              </a:rPr>
              <a:t>, here we have a graph of </a:t>
            </a:r>
            <a:r>
              <a:rPr lang="en-US" sz="2640" dirty="0" err="1">
                <a:latin typeface="Albany" pitchFamily="18"/>
                <a:cs typeface="Tahoma" pitchFamily="2"/>
              </a:rPr>
              <a:t>Owner_salary</a:t>
            </a:r>
            <a:r>
              <a:rPr lang="en-US" sz="2640" dirty="0">
                <a:latin typeface="Albany" pitchFamily="18"/>
                <a:cs typeface="Tahoma" pitchFamily="2"/>
              </a:rPr>
              <a:t> or Income of a particular customer</a:t>
            </a:r>
          </a:p>
          <a:p>
            <a:r>
              <a:rPr lang="en-US" sz="2640" dirty="0">
                <a:latin typeface="Albany" pitchFamily="18"/>
                <a:cs typeface="Tahoma" pitchFamily="2"/>
              </a:rPr>
              <a:t>-Using decile binning of income values on x-axis and percent proportion of target = 1 on y axis, we see that:</a:t>
            </a:r>
          </a:p>
          <a:p>
            <a:r>
              <a:rPr lang="en-US" sz="2640" dirty="0">
                <a:latin typeface="Albany" pitchFamily="18"/>
                <a:cs typeface="Tahoma" pitchFamily="2"/>
              </a:rPr>
              <a:t>	- as income increases, people who buy multiple policies increases</a:t>
            </a:r>
          </a:p>
          <a:p>
            <a:r>
              <a:rPr lang="en-US" sz="2640" dirty="0">
                <a:latin typeface="Albany" pitchFamily="18"/>
                <a:cs typeface="Tahoma" pitchFamily="2"/>
              </a:rPr>
              <a:t>	-Thus this variable gives us a clear pattern for impact on target variable</a:t>
            </a:r>
          </a:p>
          <a:p>
            <a:r>
              <a:rPr lang="en-US" sz="2640" dirty="0">
                <a:latin typeface="Albany" pitchFamily="18"/>
                <a:cs typeface="Tahoma" pitchFamily="2"/>
              </a:rPr>
              <a:t>-hence can be deemed significant at this stage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0074BDA-8FFE-4D8D-A4B4-56536E96F722}"/>
              </a:ext>
            </a:extLst>
          </p:cNvPr>
          <p:cNvSpPr txBox="1">
            <a:spLocks noGrp="1"/>
          </p:cNvSpPr>
          <p:nvPr>
            <p:ph type="sldNum" sz="quarter" idx="5"/>
          </p:nvPr>
        </p:nvSpPr>
        <p:spPr>
          <a:ln/>
        </p:spPr>
        <p:txBody>
          <a:bodyPr lIns="0" tIns="0" rIns="0" bIns="0" anchor="b" anchorCtr="0">
            <a:noAutofit/>
          </a:bodyPr>
          <a:lstStyle/>
          <a:p>
            <a:pPr lvl="0"/>
            <a:fld id="{DB6CF122-3FBA-492E-A833-369C7FB55550}" type="slidenum">
              <a:t>15</a:t>
            </a:fld>
            <a:endParaRPr lang="en-US"/>
          </a:p>
        </p:txBody>
      </p:sp>
      <p:sp>
        <p:nvSpPr>
          <p:cNvPr id="2" name="Slide Image Placeholder 1">
            <a:extLst>
              <a:ext uri="{FF2B5EF4-FFF2-40B4-BE49-F238E27FC236}">
                <a16:creationId xmlns:a16="http://schemas.microsoft.com/office/drawing/2014/main" id="{4AF58B9C-631A-4A98-AB10-15D982D36695}"/>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2891D772-CB99-4649-9D28-38F7F443DCB6}"/>
              </a:ext>
            </a:extLst>
          </p:cNvPr>
          <p:cNvSpPr txBox="1">
            <a:spLocks noGrp="1"/>
          </p:cNvSpPr>
          <p:nvPr>
            <p:ph type="body" sz="quarter" idx="1"/>
          </p:nvPr>
        </p:nvSpPr>
        <p:spPr/>
        <p:txBody>
          <a:bodyPr/>
          <a:lstStyle/>
          <a:p>
            <a:r>
              <a:rPr lang="en-US" sz="2640" dirty="0">
                <a:latin typeface="Albany" pitchFamily="18"/>
                <a:cs typeface="Tahoma" pitchFamily="2"/>
              </a:rPr>
              <a:t>-Similarly here we are plotting for a categorical variable</a:t>
            </a:r>
          </a:p>
          <a:p>
            <a:r>
              <a:rPr lang="en-US" sz="2640" dirty="0">
                <a:latin typeface="Albany" pitchFamily="18"/>
                <a:cs typeface="Tahoma" pitchFamily="2"/>
              </a:rPr>
              <a:t>	-Now we </a:t>
            </a:r>
            <a:r>
              <a:rPr lang="en-US" sz="2640" dirty="0" err="1">
                <a:latin typeface="Albany" pitchFamily="18"/>
                <a:cs typeface="Tahoma" pitchFamily="2"/>
              </a:rPr>
              <a:t>dnt</a:t>
            </a:r>
            <a:r>
              <a:rPr lang="en-US" sz="2640" dirty="0">
                <a:latin typeface="Albany" pitchFamily="18"/>
                <a:cs typeface="Tahoma" pitchFamily="2"/>
              </a:rPr>
              <a:t> try to see a pattern for categorical variables, rather what we are looking at is perceptible variation </a:t>
            </a:r>
            <a:r>
              <a:rPr lang="en-US" sz="2640" dirty="0" err="1">
                <a:latin typeface="Albany" pitchFamily="18"/>
                <a:cs typeface="Tahoma" pitchFamily="2"/>
              </a:rPr>
              <a:t>amont</a:t>
            </a:r>
            <a:r>
              <a:rPr lang="en-US" sz="2640" dirty="0">
                <a:latin typeface="Albany" pitchFamily="18"/>
                <a:cs typeface="Tahoma" pitchFamily="2"/>
              </a:rPr>
              <a:t> different categories</a:t>
            </a:r>
          </a:p>
          <a:p>
            <a:r>
              <a:rPr lang="en-US" sz="2640" dirty="0">
                <a:latin typeface="Albany" pitchFamily="18"/>
                <a:cs typeface="Tahoma" pitchFamily="2"/>
              </a:rPr>
              <a:t>	-We can see how some categories </a:t>
            </a:r>
            <a:r>
              <a:rPr lang="en-US" sz="2640" dirty="0" err="1">
                <a:latin typeface="Albany" pitchFamily="18"/>
                <a:cs typeface="Tahoma" pitchFamily="2"/>
              </a:rPr>
              <a:t>hv</a:t>
            </a:r>
            <a:r>
              <a:rPr lang="en-US" sz="2640" dirty="0">
                <a:latin typeface="Albany" pitchFamily="18"/>
                <a:cs typeface="Tahoma" pitchFamily="2"/>
              </a:rPr>
              <a:t> a considerably lower proportion of target var = 1 than others</a:t>
            </a:r>
          </a:p>
          <a:p>
            <a:r>
              <a:rPr lang="en-US" sz="2640" dirty="0">
                <a:latin typeface="Albany" pitchFamily="18"/>
                <a:cs typeface="Tahoma" pitchFamily="2"/>
              </a:rPr>
              <a:t>-This makes it significant.</a:t>
            </a:r>
          </a:p>
          <a:p>
            <a:r>
              <a:rPr lang="en-US" sz="2640" dirty="0">
                <a:latin typeface="Albany" pitchFamily="18"/>
                <a:cs typeface="Tahoma" pitchFamily="2"/>
              </a:rPr>
              <a:t>-On the other hand…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5698AAC-5579-42E2-9372-823030141D6E}"/>
              </a:ext>
            </a:extLst>
          </p:cNvPr>
          <p:cNvSpPr txBox="1">
            <a:spLocks noGrp="1"/>
          </p:cNvSpPr>
          <p:nvPr>
            <p:ph type="sldNum" sz="quarter" idx="5"/>
          </p:nvPr>
        </p:nvSpPr>
        <p:spPr>
          <a:ln/>
        </p:spPr>
        <p:txBody>
          <a:bodyPr lIns="0" tIns="0" rIns="0" bIns="0" anchor="b" anchorCtr="0">
            <a:noAutofit/>
          </a:bodyPr>
          <a:lstStyle/>
          <a:p>
            <a:pPr lvl="0"/>
            <a:fld id="{497BCDA1-806C-4A65-A6AB-888EC9EB6B21}" type="slidenum">
              <a:t>16</a:t>
            </a:fld>
            <a:endParaRPr lang="en-US"/>
          </a:p>
        </p:txBody>
      </p:sp>
      <p:sp>
        <p:nvSpPr>
          <p:cNvPr id="2" name="Slide Image Placeholder 1">
            <a:extLst>
              <a:ext uri="{FF2B5EF4-FFF2-40B4-BE49-F238E27FC236}">
                <a16:creationId xmlns:a16="http://schemas.microsoft.com/office/drawing/2014/main" id="{ABE2DFC1-E93F-4A51-965C-15DD1945A802}"/>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8B04ACD2-8E40-496C-9653-44C34A483887}"/>
              </a:ext>
            </a:extLst>
          </p:cNvPr>
          <p:cNvSpPr txBox="1">
            <a:spLocks noGrp="1"/>
          </p:cNvSpPr>
          <p:nvPr>
            <p:ph type="body" sz="quarter" idx="1"/>
          </p:nvPr>
        </p:nvSpPr>
        <p:spPr/>
        <p:txBody>
          <a:bodyPr/>
          <a:lstStyle/>
          <a:p>
            <a:r>
              <a:rPr lang="en-US" sz="2640" i="1" dirty="0">
                <a:latin typeface="Albany" pitchFamily="18"/>
                <a:cs typeface="Tahoma" pitchFamily="2"/>
              </a:rPr>
              <a:t>Hover around this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A5427C8-5B97-4311-A3DF-DCF1B9C539BA}"/>
              </a:ext>
            </a:extLst>
          </p:cNvPr>
          <p:cNvSpPr txBox="1">
            <a:spLocks noGrp="1"/>
          </p:cNvSpPr>
          <p:nvPr>
            <p:ph type="sldNum" sz="quarter" idx="5"/>
          </p:nvPr>
        </p:nvSpPr>
        <p:spPr>
          <a:ln/>
        </p:spPr>
        <p:txBody>
          <a:bodyPr lIns="0" tIns="0" rIns="0" bIns="0" anchor="b" anchorCtr="0">
            <a:noAutofit/>
          </a:bodyPr>
          <a:lstStyle/>
          <a:p>
            <a:pPr lvl="0"/>
            <a:fld id="{ECA7F65F-6E98-448E-9889-6FB2A2A09841}" type="slidenum">
              <a:t>17</a:t>
            </a:fld>
            <a:endParaRPr lang="en-US"/>
          </a:p>
        </p:txBody>
      </p:sp>
      <p:sp>
        <p:nvSpPr>
          <p:cNvPr id="2" name="Slide Image Placeholder 1">
            <a:extLst>
              <a:ext uri="{FF2B5EF4-FFF2-40B4-BE49-F238E27FC236}">
                <a16:creationId xmlns:a16="http://schemas.microsoft.com/office/drawing/2014/main" id="{034C0C8B-323F-42A0-90E7-0D49BC93E35F}"/>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D95000BD-B6EB-453A-A393-BFDE05F6DA1B}"/>
              </a:ext>
            </a:extLst>
          </p:cNvPr>
          <p:cNvSpPr txBox="1">
            <a:spLocks noGrp="1"/>
          </p:cNvSpPr>
          <p:nvPr>
            <p:ph type="body" sz="quarter" idx="1"/>
          </p:nvPr>
        </p:nvSpPr>
        <p:spPr/>
        <p:txBody>
          <a:bodyPr/>
          <a:lstStyle/>
          <a:p>
            <a:r>
              <a:rPr lang="en-US" sz="2640" dirty="0">
                <a:latin typeface="Albany" pitchFamily="18"/>
                <a:cs typeface="Tahoma" pitchFamily="2"/>
              </a:rPr>
              <a:t>-For this categorical variable here, the bar lengths for the gender categories male and female doesn’t show much difference</a:t>
            </a:r>
          </a:p>
          <a:p>
            <a:r>
              <a:rPr lang="en-US" sz="2640" dirty="0">
                <a:latin typeface="Albany" pitchFamily="18"/>
                <a:cs typeface="Tahoma" pitchFamily="2"/>
              </a:rPr>
              <a:t>-We can see the two categories </a:t>
            </a:r>
            <a:r>
              <a:rPr lang="en-US" sz="2640" dirty="0" err="1">
                <a:latin typeface="Albany" pitchFamily="18"/>
                <a:cs typeface="Tahoma" pitchFamily="2"/>
              </a:rPr>
              <a:t>hv</a:t>
            </a:r>
            <a:r>
              <a:rPr lang="en-US" sz="2640" dirty="0">
                <a:latin typeface="Albany" pitchFamily="18"/>
                <a:cs typeface="Tahoma" pitchFamily="2"/>
              </a:rPr>
              <a:t> almost same proportion of people buying multiple policies</a:t>
            </a:r>
          </a:p>
          <a:p>
            <a:r>
              <a:rPr lang="en-US" sz="2640" dirty="0">
                <a:latin typeface="Albany" pitchFamily="18"/>
                <a:cs typeface="Tahoma" pitchFamily="2"/>
              </a:rPr>
              <a:t>-Thus, this </a:t>
            </a:r>
            <a:r>
              <a:rPr lang="en-US" sz="2640" dirty="0" err="1">
                <a:latin typeface="Albany" pitchFamily="18"/>
                <a:cs typeface="Tahoma" pitchFamily="2"/>
              </a:rPr>
              <a:t>knwing</a:t>
            </a:r>
            <a:r>
              <a:rPr lang="en-US" sz="2640" dirty="0">
                <a:latin typeface="Albany" pitchFamily="18"/>
                <a:cs typeface="Tahoma" pitchFamily="2"/>
              </a:rPr>
              <a:t> whether a person is male or female doesn’t add anything to my understanding on whether a person will buy multiple policy, making this variable insignificant</a:t>
            </a:r>
          </a:p>
          <a:p>
            <a:endParaRPr lang="en-US" sz="2640" dirty="0">
              <a:latin typeface="Albany" pitchFamily="18"/>
              <a:cs typeface="Tahoma" pitchFamily="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3D05967-FF4C-400D-AD8F-CB13D8F99C92}"/>
              </a:ext>
            </a:extLst>
          </p:cNvPr>
          <p:cNvSpPr txBox="1">
            <a:spLocks noGrp="1"/>
          </p:cNvSpPr>
          <p:nvPr>
            <p:ph type="sldNum" sz="quarter" idx="5"/>
          </p:nvPr>
        </p:nvSpPr>
        <p:spPr>
          <a:ln/>
        </p:spPr>
        <p:txBody>
          <a:bodyPr lIns="0" tIns="0" rIns="0" bIns="0" anchor="b" anchorCtr="0">
            <a:noAutofit/>
          </a:bodyPr>
          <a:lstStyle/>
          <a:p>
            <a:pPr lvl="0"/>
            <a:fld id="{77A2FDEC-5F3D-49FF-A558-2969A6E8AB2B}" type="slidenum">
              <a:t>18</a:t>
            </a:fld>
            <a:endParaRPr lang="en-US"/>
          </a:p>
        </p:txBody>
      </p:sp>
      <p:sp>
        <p:nvSpPr>
          <p:cNvPr id="2" name="Slide Image Placeholder 1">
            <a:extLst>
              <a:ext uri="{FF2B5EF4-FFF2-40B4-BE49-F238E27FC236}">
                <a16:creationId xmlns:a16="http://schemas.microsoft.com/office/drawing/2014/main" id="{5AC26E22-F2F5-4421-B56C-FEBBA65EFC90}"/>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8C457F2C-B231-4A6F-B03C-D7161D356E3D}"/>
              </a:ext>
            </a:extLst>
          </p:cNvPr>
          <p:cNvSpPr txBox="1">
            <a:spLocks noGrp="1"/>
          </p:cNvSpPr>
          <p:nvPr>
            <p:ph type="body" sz="quarter" idx="1"/>
          </p:nvPr>
        </p:nvSpPr>
        <p:spPr/>
        <p:txBody>
          <a:bodyPr/>
          <a:lstStyle/>
          <a:p>
            <a:r>
              <a:rPr lang="en-US" sz="2640" dirty="0">
                <a:latin typeface="Albany" pitchFamily="18"/>
                <a:cs typeface="Tahoma" pitchFamily="2"/>
              </a:rPr>
              <a:t>-After running this analysis for all variables, we compile a summary of the same</a:t>
            </a:r>
          </a:p>
          <a:p>
            <a:r>
              <a:rPr lang="en-US" sz="2640" dirty="0">
                <a:latin typeface="Albany" pitchFamily="18"/>
                <a:cs typeface="Tahoma" pitchFamily="2"/>
              </a:rPr>
              <a:t>-As you can see, we grouped different variables together, according to the characteristic they expand upon</a:t>
            </a:r>
          </a:p>
          <a:p>
            <a:r>
              <a:rPr lang="en-US" sz="2640" dirty="0">
                <a:latin typeface="Albany" pitchFamily="18"/>
                <a:cs typeface="Tahoma" pitchFamily="2"/>
              </a:rPr>
              <a:t>-Like seen in the graphs, Amounts like </a:t>
            </a:r>
            <a:r>
              <a:rPr lang="en-US" sz="2640" dirty="0" err="1">
                <a:latin typeface="Albany" pitchFamily="18"/>
                <a:cs typeface="Tahoma" pitchFamily="2"/>
              </a:rPr>
              <a:t>Owner_salary</a:t>
            </a:r>
            <a:r>
              <a:rPr lang="en-US" sz="2640" dirty="0">
                <a:latin typeface="Albany" pitchFamily="18"/>
                <a:cs typeface="Tahoma" pitchFamily="2"/>
              </a:rPr>
              <a:t>, </a:t>
            </a:r>
            <a:r>
              <a:rPr lang="en-US" sz="2640" dirty="0" err="1">
                <a:latin typeface="Albany" pitchFamily="18"/>
                <a:cs typeface="Tahoma" pitchFamily="2"/>
              </a:rPr>
              <a:t>afyp</a:t>
            </a:r>
            <a:r>
              <a:rPr lang="en-US" sz="2640" dirty="0">
                <a:latin typeface="Albany" pitchFamily="18"/>
                <a:cs typeface="Tahoma" pitchFamily="2"/>
              </a:rPr>
              <a:t> show significant impact </a:t>
            </a:r>
            <a:r>
              <a:rPr lang="en-US" sz="2640" dirty="0" err="1">
                <a:latin typeface="Albany" pitchFamily="18"/>
                <a:cs typeface="Tahoma" pitchFamily="2"/>
              </a:rPr>
              <a:t>nd</a:t>
            </a:r>
            <a:r>
              <a:rPr lang="en-US" sz="2640" dirty="0">
                <a:latin typeface="Albany" pitchFamily="18"/>
                <a:cs typeface="Tahoma" pitchFamily="2"/>
              </a:rPr>
              <a:t> thus are important features</a:t>
            </a:r>
          </a:p>
          <a:p>
            <a:r>
              <a:rPr lang="en-US" sz="2640" dirty="0">
                <a:latin typeface="Albany" pitchFamily="18"/>
                <a:cs typeface="Tahoma" pitchFamily="2"/>
              </a:rPr>
              <a:t>-while those of gender whether of the proposer or the person covered doesn’t add any value to our understanding </a:t>
            </a:r>
            <a:r>
              <a:rPr lang="en-US" sz="2640" dirty="0" err="1">
                <a:latin typeface="Albany" pitchFamily="18"/>
                <a:cs typeface="Tahoma" pitchFamily="2"/>
              </a:rPr>
              <a:t>nd</a:t>
            </a:r>
            <a:r>
              <a:rPr lang="en-US" sz="2640" dirty="0">
                <a:latin typeface="Albany" pitchFamily="18"/>
                <a:cs typeface="Tahoma" pitchFamily="2"/>
              </a:rPr>
              <a:t> hence are deemed insignificant</a:t>
            </a:r>
          </a:p>
          <a:p>
            <a:r>
              <a:rPr lang="en-US" sz="2640" dirty="0">
                <a:latin typeface="Albany" pitchFamily="18"/>
                <a:cs typeface="Tahoma" pitchFamily="2"/>
              </a:rPr>
              <a:t>-This classification is used as a reference to verify feature </a:t>
            </a:r>
            <a:r>
              <a:rPr lang="en-US" sz="2640" dirty="0" err="1">
                <a:latin typeface="Albany" pitchFamily="18"/>
                <a:cs typeface="Tahoma" pitchFamily="2"/>
              </a:rPr>
              <a:t>importances</a:t>
            </a:r>
            <a:r>
              <a:rPr lang="en-US" sz="2640" dirty="0">
                <a:latin typeface="Albany" pitchFamily="18"/>
                <a:cs typeface="Tahoma" pitchFamily="2"/>
              </a:rPr>
              <a:t> in data modelling, coming up next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6F27B20-6E60-49EF-B52D-5154A26390BC}"/>
              </a:ext>
            </a:extLst>
          </p:cNvPr>
          <p:cNvSpPr txBox="1">
            <a:spLocks noGrp="1"/>
          </p:cNvSpPr>
          <p:nvPr>
            <p:ph type="sldNum" sz="quarter" idx="5"/>
          </p:nvPr>
        </p:nvSpPr>
        <p:spPr>
          <a:ln/>
        </p:spPr>
        <p:txBody>
          <a:bodyPr lIns="0" tIns="0" rIns="0" bIns="0" anchor="b" anchorCtr="0">
            <a:noAutofit/>
          </a:bodyPr>
          <a:lstStyle/>
          <a:p>
            <a:pPr lvl="0"/>
            <a:fld id="{6898D325-1D80-47DD-889B-9652A6BCD3DF}" type="slidenum">
              <a:t>19</a:t>
            </a:fld>
            <a:endParaRPr lang="en-US"/>
          </a:p>
        </p:txBody>
      </p:sp>
      <p:sp>
        <p:nvSpPr>
          <p:cNvPr id="2" name="Slide Image Placeholder 1">
            <a:extLst>
              <a:ext uri="{FF2B5EF4-FFF2-40B4-BE49-F238E27FC236}">
                <a16:creationId xmlns:a16="http://schemas.microsoft.com/office/drawing/2014/main" id="{7E4865F1-A1F7-4DA2-84E9-3F799BCA52AE}"/>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7776B1C1-7778-47DA-8B28-F1B82694E2C3}"/>
              </a:ext>
            </a:extLst>
          </p:cNvPr>
          <p:cNvSpPr txBox="1">
            <a:spLocks noGrp="1"/>
          </p:cNvSpPr>
          <p:nvPr>
            <p:ph type="body" sz="quarter" idx="1"/>
          </p:nvPr>
        </p:nvSpPr>
        <p:spPr/>
        <p:txBody>
          <a:bodyPr/>
          <a:lstStyle/>
          <a:p>
            <a:r>
              <a:rPr lang="en-US" sz="2640" dirty="0">
                <a:latin typeface="Albany" pitchFamily="18"/>
                <a:cs typeface="Tahoma" pitchFamily="2"/>
              </a:rPr>
              <a:t>-This part deals with the actual model building using a select ML technique</a:t>
            </a:r>
          </a:p>
          <a:p>
            <a:r>
              <a:rPr lang="en-US" sz="2640" dirty="0">
                <a:latin typeface="Albany" pitchFamily="18"/>
                <a:cs typeface="Tahoma" pitchFamily="2"/>
              </a:rPr>
              <a:t>-what features are included</a:t>
            </a:r>
          </a:p>
          <a:p>
            <a:r>
              <a:rPr lang="en-US" sz="2640" dirty="0">
                <a:latin typeface="Albany" pitchFamily="18"/>
                <a:cs typeface="Tahoma" pitchFamily="2"/>
              </a:rPr>
              <a:t>-</a:t>
            </a:r>
            <a:r>
              <a:rPr lang="en-US" sz="2640" dirty="0" err="1">
                <a:latin typeface="Albany" pitchFamily="18"/>
                <a:cs typeface="Tahoma" pitchFamily="2"/>
              </a:rPr>
              <a:t>nd</a:t>
            </a:r>
            <a:r>
              <a:rPr lang="en-US" sz="2640" dirty="0">
                <a:latin typeface="Albany" pitchFamily="18"/>
                <a:cs typeface="Tahoma" pitchFamily="2"/>
              </a:rPr>
              <a:t> how we interpret different metrics like accuracy, ROC plots, </a:t>
            </a:r>
            <a:r>
              <a:rPr lang="en-US" sz="2640" dirty="0" err="1">
                <a:latin typeface="Albany" pitchFamily="18"/>
                <a:cs typeface="Tahoma" pitchFamily="2"/>
              </a:rPr>
              <a:t>etc</a:t>
            </a:r>
            <a:r>
              <a:rPr lang="en-US" sz="2640" dirty="0">
                <a:latin typeface="Albany" pitchFamily="18"/>
                <a:cs typeface="Tahoma" pitchFamily="2"/>
              </a:rPr>
              <a:t> to assess and tune our model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7EA5DC6-092E-44A7-BC91-3A51D296409E}"/>
              </a:ext>
            </a:extLst>
          </p:cNvPr>
          <p:cNvSpPr txBox="1">
            <a:spLocks noGrp="1"/>
          </p:cNvSpPr>
          <p:nvPr>
            <p:ph type="sldNum" sz="quarter" idx="5"/>
          </p:nvPr>
        </p:nvSpPr>
        <p:spPr>
          <a:ln/>
        </p:spPr>
        <p:txBody>
          <a:bodyPr lIns="0" tIns="0" rIns="0" bIns="0" anchor="b" anchorCtr="0">
            <a:noAutofit/>
          </a:bodyPr>
          <a:lstStyle/>
          <a:p>
            <a:pPr lvl="0"/>
            <a:fld id="{9CB8C368-732C-4AB6-8BCE-AE581031C31A}" type="slidenum">
              <a:t>2</a:t>
            </a:fld>
            <a:endParaRPr lang="en-US"/>
          </a:p>
        </p:txBody>
      </p:sp>
      <p:sp>
        <p:nvSpPr>
          <p:cNvPr id="2" name="Slide Image Placeholder 1">
            <a:extLst>
              <a:ext uri="{FF2B5EF4-FFF2-40B4-BE49-F238E27FC236}">
                <a16:creationId xmlns:a16="http://schemas.microsoft.com/office/drawing/2014/main" id="{5108FC5E-CB8E-4AAD-92DB-9DA57A3365DB}"/>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02AA3BDB-1E71-4AA3-B3DA-05592228A122}"/>
              </a:ext>
            </a:extLst>
          </p:cNvPr>
          <p:cNvSpPr txBox="1">
            <a:spLocks noGrp="1"/>
          </p:cNvSpPr>
          <p:nvPr>
            <p:ph type="body" sz="quarter" idx="1"/>
          </p:nvPr>
        </p:nvSpPr>
        <p:spPr/>
        <p:txBody>
          <a:bodyPr>
            <a:spAutoFit/>
          </a:bodyPr>
          <a:lstStyle/>
          <a:p>
            <a:r>
              <a:rPr lang="en-US" sz="2640" dirty="0">
                <a:latin typeface="Albany" pitchFamily="18"/>
                <a:cs typeface="Tahoma" pitchFamily="2"/>
              </a:rPr>
              <a:t>-The presentation will be divided amongst these 6 topics, each topic comprehensively explaining the details of our analysis.</a:t>
            </a:r>
          </a:p>
          <a:p>
            <a:r>
              <a:rPr lang="en-US" sz="2640" dirty="0">
                <a:latin typeface="Albany" pitchFamily="18"/>
                <a:cs typeface="Tahoma" pitchFamily="2"/>
              </a:rPr>
              <a:t>-Starting with business problem, what is the task at hand, what do we need to address. Get certain hints about the methodology: classification or regression, </a:t>
            </a:r>
            <a:r>
              <a:rPr lang="en-US" sz="2640" dirty="0" err="1">
                <a:latin typeface="Albany" pitchFamily="18"/>
                <a:cs typeface="Tahoma" pitchFamily="2"/>
              </a:rPr>
              <a:t>etc</a:t>
            </a:r>
            <a:endParaRPr lang="en-US" sz="2640" dirty="0">
              <a:latin typeface="Albany" pitchFamily="18"/>
              <a:cs typeface="Tahoma" pitchFamily="2"/>
            </a:endParaRPr>
          </a:p>
          <a:p>
            <a:r>
              <a:rPr lang="en-US" sz="2640" dirty="0">
                <a:latin typeface="Albany" pitchFamily="18"/>
                <a:cs typeface="Tahoma" pitchFamily="2"/>
              </a:rPr>
              <a:t>-Data understanding: what data is at hand, how much is useful, and how can it be put to use effectively</a:t>
            </a:r>
          </a:p>
          <a:p>
            <a:pPr marL="457200" indent="-457200">
              <a:buFontTx/>
              <a:buChar char="-"/>
            </a:pPr>
            <a:r>
              <a:rPr lang="en-US" sz="2640" dirty="0">
                <a:latin typeface="Albany" pitchFamily="18"/>
                <a:cs typeface="Tahoma" pitchFamily="2"/>
              </a:rPr>
              <a:t>Exploratory Data analysis and Model building: Finding how the data should be fed to the model, more in depth understanding of the variables or features. How this will impact our model and how we can refine our model</a:t>
            </a:r>
          </a:p>
          <a:p>
            <a:pPr marL="457200" indent="-457200">
              <a:buFontTx/>
              <a:buChar char="-"/>
            </a:pPr>
            <a:r>
              <a:rPr lang="en-US" sz="2640" dirty="0">
                <a:latin typeface="Albany" pitchFamily="18"/>
                <a:cs typeface="Tahoma" pitchFamily="2"/>
              </a:rPr>
              <a:t>Market Basket Analysis to address some of the client side interactions, giving more clarity to the management team</a:t>
            </a:r>
          </a:p>
          <a:p>
            <a:pPr marL="457200" indent="-457200">
              <a:buFontTx/>
              <a:buChar char="-"/>
            </a:pPr>
            <a:r>
              <a:rPr lang="en-US" sz="2640" dirty="0">
                <a:latin typeface="Albany" pitchFamily="18"/>
                <a:cs typeface="Tahoma" pitchFamily="2"/>
              </a:rPr>
              <a:t>And finally how we summarize the impact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9DF3D66-7C2E-4919-B178-C8B6D2E84D72}"/>
              </a:ext>
            </a:extLst>
          </p:cNvPr>
          <p:cNvSpPr txBox="1">
            <a:spLocks noGrp="1"/>
          </p:cNvSpPr>
          <p:nvPr>
            <p:ph type="sldNum" sz="quarter" idx="5"/>
          </p:nvPr>
        </p:nvSpPr>
        <p:spPr>
          <a:ln/>
        </p:spPr>
        <p:txBody>
          <a:bodyPr lIns="0" tIns="0" rIns="0" bIns="0" anchor="b" anchorCtr="0">
            <a:noAutofit/>
          </a:bodyPr>
          <a:lstStyle/>
          <a:p>
            <a:pPr lvl="0"/>
            <a:fld id="{8DAABE8B-6DAB-446A-9143-0B09B787997D}" type="slidenum">
              <a:t>20</a:t>
            </a:fld>
            <a:endParaRPr lang="en-US"/>
          </a:p>
        </p:txBody>
      </p:sp>
      <p:sp>
        <p:nvSpPr>
          <p:cNvPr id="2" name="Slide Image Placeholder 1">
            <a:extLst>
              <a:ext uri="{FF2B5EF4-FFF2-40B4-BE49-F238E27FC236}">
                <a16:creationId xmlns:a16="http://schemas.microsoft.com/office/drawing/2014/main" id="{9A137197-7DD3-477E-8DB2-3FBCB160557C}"/>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4E08AFA1-615B-4F09-8F35-047848F42964}"/>
              </a:ext>
            </a:extLst>
          </p:cNvPr>
          <p:cNvSpPr txBox="1">
            <a:spLocks noGrp="1"/>
          </p:cNvSpPr>
          <p:nvPr>
            <p:ph type="body" sz="quarter" idx="1"/>
          </p:nvPr>
        </p:nvSpPr>
        <p:spPr/>
        <p:txBody>
          <a:bodyPr/>
          <a:lstStyle/>
          <a:p>
            <a:r>
              <a:rPr lang="en-US" sz="2640" dirty="0">
                <a:latin typeface="Albany" pitchFamily="18"/>
                <a:cs typeface="Tahoma" pitchFamily="2"/>
              </a:rPr>
              <a:t>-The end goal of our model is to classify whether a person buys additional policy or not, i.e., target = 0 or 1</a:t>
            </a:r>
          </a:p>
          <a:p>
            <a:r>
              <a:rPr lang="en-US" sz="2640" dirty="0">
                <a:latin typeface="Albany" pitchFamily="18"/>
                <a:cs typeface="Tahoma" pitchFamily="2"/>
              </a:rPr>
              <a:t>-To tackle a binary classification problem like this, we use the </a:t>
            </a:r>
            <a:r>
              <a:rPr lang="en-US" sz="2640" dirty="0" err="1">
                <a:latin typeface="Albany" pitchFamily="18"/>
                <a:cs typeface="Tahoma" pitchFamily="2"/>
              </a:rPr>
              <a:t>RandomForestClassifer</a:t>
            </a:r>
            <a:r>
              <a:rPr lang="en-US" sz="2640" dirty="0">
                <a:latin typeface="Albany" pitchFamily="18"/>
                <a:cs typeface="Tahoma" pitchFamily="2"/>
              </a:rPr>
              <a:t> model</a:t>
            </a:r>
          </a:p>
          <a:p>
            <a:r>
              <a:rPr lang="en-US" sz="2640" dirty="0">
                <a:latin typeface="Albany" pitchFamily="18"/>
                <a:cs typeface="Tahoma" pitchFamily="2"/>
              </a:rPr>
              <a:t>-Known for giving a high accuracy without overfitting a data, we run 3 iterations of this model to get our desired results as shown</a:t>
            </a:r>
          </a:p>
          <a:p>
            <a:endParaRPr lang="en-US" sz="2640" dirty="0">
              <a:latin typeface="Albany" pitchFamily="18"/>
              <a:cs typeface="Tahoma" pitchFamily="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46454C1-6052-4EB9-AC32-08B8AE10352A}"/>
              </a:ext>
            </a:extLst>
          </p:cNvPr>
          <p:cNvSpPr txBox="1">
            <a:spLocks noGrp="1"/>
          </p:cNvSpPr>
          <p:nvPr>
            <p:ph type="sldNum" sz="quarter" idx="5"/>
          </p:nvPr>
        </p:nvSpPr>
        <p:spPr>
          <a:ln/>
        </p:spPr>
        <p:txBody>
          <a:bodyPr lIns="0" tIns="0" rIns="0" bIns="0" anchor="b" anchorCtr="0">
            <a:noAutofit/>
          </a:bodyPr>
          <a:lstStyle/>
          <a:p>
            <a:pPr lvl="0"/>
            <a:fld id="{90299328-E57B-4D3F-9762-25084CE67DE3}" type="slidenum">
              <a:t>21</a:t>
            </a:fld>
            <a:endParaRPr lang="en-US"/>
          </a:p>
        </p:txBody>
      </p:sp>
      <p:sp>
        <p:nvSpPr>
          <p:cNvPr id="2" name="Slide Image Placeholder 1">
            <a:extLst>
              <a:ext uri="{FF2B5EF4-FFF2-40B4-BE49-F238E27FC236}">
                <a16:creationId xmlns:a16="http://schemas.microsoft.com/office/drawing/2014/main" id="{425CFFB9-23C2-42BB-8B7E-AF248804CD64}"/>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6092FBD3-28CC-4F9C-B82B-91302CA384BB}"/>
              </a:ext>
            </a:extLst>
          </p:cNvPr>
          <p:cNvSpPr txBox="1">
            <a:spLocks noGrp="1"/>
          </p:cNvSpPr>
          <p:nvPr>
            <p:ph type="body" sz="quarter" idx="1"/>
          </p:nvPr>
        </p:nvSpPr>
        <p:spPr/>
        <p:txBody>
          <a:bodyPr/>
          <a:lstStyle/>
          <a:p>
            <a:r>
              <a:rPr lang="en-US" sz="2640" dirty="0">
                <a:latin typeface="Albany" pitchFamily="18"/>
                <a:cs typeface="Tahoma" pitchFamily="2"/>
              </a:rPr>
              <a:t>-The first iteration used is to decide on the earlier features</a:t>
            </a:r>
          </a:p>
          <a:p>
            <a:r>
              <a:rPr lang="en-US" sz="2640" dirty="0">
                <a:latin typeface="Albany" pitchFamily="18"/>
                <a:cs typeface="Tahoma" pitchFamily="2"/>
              </a:rPr>
              <a:t>-Now earlier we explained during the Exploratory data analysis or EDA part, how features impacted our target variable</a:t>
            </a:r>
          </a:p>
          <a:p>
            <a:r>
              <a:rPr lang="en-US" sz="2640" dirty="0">
                <a:latin typeface="Albany" pitchFamily="18"/>
                <a:cs typeface="Tahoma" pitchFamily="2"/>
              </a:rPr>
              <a:t>-We thus use that to support the results got from fitting the model, and checking feature </a:t>
            </a:r>
            <a:r>
              <a:rPr lang="en-US" sz="2640" dirty="0" err="1">
                <a:latin typeface="Albany" pitchFamily="18"/>
                <a:cs typeface="Tahoma" pitchFamily="2"/>
              </a:rPr>
              <a:t>importances</a:t>
            </a:r>
            <a:r>
              <a:rPr lang="en-US" sz="2640" dirty="0">
                <a:latin typeface="Albany" pitchFamily="18"/>
                <a:cs typeface="Tahoma" pitchFamily="2"/>
              </a:rPr>
              <a:t>.</a:t>
            </a:r>
          </a:p>
          <a:p>
            <a:r>
              <a:rPr lang="en-US" sz="2640" dirty="0">
                <a:latin typeface="Albany" pitchFamily="18"/>
                <a:cs typeface="Tahoma" pitchFamily="2"/>
              </a:rPr>
              <a:t>-Performing label encoding for categorical variables, we split our dataset into training and validation sets in a proportion of 80/20</a:t>
            </a:r>
          </a:p>
          <a:p>
            <a:r>
              <a:rPr lang="en-US" sz="2640" dirty="0">
                <a:latin typeface="Albany" pitchFamily="18"/>
                <a:cs typeface="Tahoma" pitchFamily="2"/>
              </a:rPr>
              <a:t>-All features as explained in the dataset creation part are included and the visualization here shows feature </a:t>
            </a:r>
            <a:r>
              <a:rPr lang="en-US" sz="2640" dirty="0" err="1">
                <a:latin typeface="Albany" pitchFamily="18"/>
                <a:cs typeface="Tahoma" pitchFamily="2"/>
              </a:rPr>
              <a:t>importances</a:t>
            </a:r>
            <a:r>
              <a:rPr lang="en-US" sz="2640" dirty="0">
                <a:latin typeface="Albany" pitchFamily="18"/>
                <a:cs typeface="Tahoma" pitchFamily="2"/>
              </a:rPr>
              <a:t> of different variables</a:t>
            </a:r>
          </a:p>
          <a:p>
            <a:r>
              <a:rPr lang="en-US" sz="2640" dirty="0">
                <a:latin typeface="Albany" pitchFamily="18"/>
                <a:cs typeface="Tahoma" pitchFamily="2"/>
              </a:rPr>
              <a:t>-I </a:t>
            </a:r>
            <a:r>
              <a:rPr lang="en-US" sz="2640" dirty="0" err="1">
                <a:latin typeface="Albany" pitchFamily="18"/>
                <a:cs typeface="Tahoma" pitchFamily="2"/>
              </a:rPr>
              <a:t>dnt</a:t>
            </a:r>
            <a:r>
              <a:rPr lang="en-US" sz="2640" dirty="0">
                <a:latin typeface="Albany" pitchFamily="18"/>
                <a:cs typeface="Tahoma" pitchFamily="2"/>
              </a:rPr>
              <a:t> know if it’s visible but as seen, amounts like </a:t>
            </a:r>
            <a:r>
              <a:rPr lang="en-US" sz="2640" dirty="0" err="1">
                <a:latin typeface="Albany" pitchFamily="18"/>
                <a:cs typeface="Tahoma" pitchFamily="2"/>
              </a:rPr>
              <a:t>sum_assured</a:t>
            </a:r>
            <a:r>
              <a:rPr lang="en-US" sz="2640" dirty="0">
                <a:latin typeface="Albany" pitchFamily="18"/>
                <a:cs typeface="Tahoma" pitchFamily="2"/>
              </a:rPr>
              <a:t> right at the bottom shows high feature importance, while gender variable can be seen at the top, just like our EDA results showed us</a:t>
            </a:r>
          </a:p>
          <a:p>
            <a:r>
              <a:rPr lang="en-US" sz="2640" dirty="0">
                <a:latin typeface="Albany" pitchFamily="18"/>
                <a:cs typeface="Tahoma" pitchFamily="2"/>
              </a:rPr>
              <a:t>-After verifying these results, we select a threshold value for getting important features, 0.05 </a:t>
            </a:r>
            <a:r>
              <a:rPr lang="en-US" sz="2640" dirty="0" err="1">
                <a:latin typeface="Albany" pitchFamily="18"/>
                <a:cs typeface="Tahoma" pitchFamily="2"/>
              </a:rPr>
              <a:t>nd</a:t>
            </a:r>
            <a:r>
              <a:rPr lang="en-US" sz="2640" dirty="0">
                <a:latin typeface="Albany" pitchFamily="18"/>
                <a:cs typeface="Tahoma" pitchFamily="2"/>
              </a:rPr>
              <a:t> select all features close to it for further iteration</a:t>
            </a:r>
          </a:p>
          <a:p>
            <a:r>
              <a:rPr lang="en-US" sz="2640" dirty="0">
                <a:latin typeface="Albany" pitchFamily="18"/>
                <a:cs typeface="Tahoma" pitchFamily="2"/>
              </a:rPr>
              <a:t>-I would like you to note the accuracy here, at the first iteration, we’ll see how this is affected later 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CAAFF0E-DDBF-46F5-BB69-7B99931B6E56}"/>
              </a:ext>
            </a:extLst>
          </p:cNvPr>
          <p:cNvSpPr txBox="1">
            <a:spLocks noGrp="1"/>
          </p:cNvSpPr>
          <p:nvPr>
            <p:ph type="sldNum" sz="quarter" idx="5"/>
          </p:nvPr>
        </p:nvSpPr>
        <p:spPr>
          <a:ln/>
        </p:spPr>
        <p:txBody>
          <a:bodyPr lIns="0" tIns="0" rIns="0" bIns="0" anchor="b" anchorCtr="0">
            <a:noAutofit/>
          </a:bodyPr>
          <a:lstStyle/>
          <a:p>
            <a:pPr lvl="0"/>
            <a:fld id="{1C790C70-71DC-41D0-9615-DFDDAE4F8509}" type="slidenum">
              <a:t>22</a:t>
            </a:fld>
            <a:endParaRPr lang="en-US"/>
          </a:p>
        </p:txBody>
      </p:sp>
      <p:sp>
        <p:nvSpPr>
          <p:cNvPr id="2" name="Slide Image Placeholder 1">
            <a:extLst>
              <a:ext uri="{FF2B5EF4-FFF2-40B4-BE49-F238E27FC236}">
                <a16:creationId xmlns:a16="http://schemas.microsoft.com/office/drawing/2014/main" id="{39F99DEF-641F-4A3A-9261-564626B1FED0}"/>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58B8B270-457A-48A9-8471-77DAEE683D05}"/>
              </a:ext>
            </a:extLst>
          </p:cNvPr>
          <p:cNvSpPr txBox="1">
            <a:spLocks noGrp="1"/>
          </p:cNvSpPr>
          <p:nvPr>
            <p:ph type="body" sz="quarter" idx="1"/>
          </p:nvPr>
        </p:nvSpPr>
        <p:spPr/>
        <p:txBody>
          <a:bodyPr/>
          <a:lstStyle/>
          <a:p>
            <a:pPr marL="0" lvl="0" indent="0">
              <a:buSzPct val="45000"/>
              <a:buFont typeface="StarSymbol"/>
              <a:buNone/>
            </a:pPr>
            <a:r>
              <a:rPr lang="en-US" sz="1800" dirty="0">
                <a:latin typeface="Calibri" pitchFamily="34"/>
                <a:cs typeface="Tahoma" pitchFamily="2"/>
              </a:rPr>
              <a:t>-About half the number of features, with practically no change in accuracy.</a:t>
            </a:r>
          </a:p>
          <a:p>
            <a:pPr marL="0" lvl="0" indent="0">
              <a:buSzPct val="45000"/>
              <a:buFont typeface="StarSymbol"/>
              <a:buNone/>
            </a:pPr>
            <a:r>
              <a:rPr lang="en-US" sz="1800" dirty="0">
                <a:latin typeface="Calibri" pitchFamily="34"/>
                <a:cs typeface="Tahoma" pitchFamily="2"/>
              </a:rPr>
              <a:t>-Data generation and storage costs can be reduced. We only need these select features for our model.</a:t>
            </a:r>
          </a:p>
          <a:p>
            <a:pPr marL="0" lvl="0" indent="0">
              <a:buSzPct val="45000"/>
              <a:buFont typeface="StarSymbol"/>
              <a:buNone/>
            </a:pPr>
            <a:r>
              <a:rPr lang="en-US" sz="1800" dirty="0">
                <a:latin typeface="Calibri" pitchFamily="34"/>
                <a:cs typeface="Tahoma" pitchFamily="2"/>
              </a:rPr>
              <a:t>-Confusion matrix, we are loosing out revenue on the percentage of customers classified as False Negatives</a:t>
            </a:r>
          </a:p>
          <a:p>
            <a:pPr marL="0" lvl="0" indent="0">
              <a:buSzPct val="45000"/>
              <a:buFont typeface="StarSymbol"/>
              <a:buNone/>
            </a:pPr>
            <a:r>
              <a:rPr lang="en-US" sz="1800" dirty="0">
                <a:latin typeface="Calibri" pitchFamily="34"/>
                <a:cs typeface="Tahoma" pitchFamily="2"/>
              </a:rPr>
              <a:t>-In out next iteration, we thus try to get this number below a reasonable value, which will be something specified by the business,..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07B441C-E38A-4BAA-AF03-CC62B20A2C00}"/>
              </a:ext>
            </a:extLst>
          </p:cNvPr>
          <p:cNvSpPr txBox="1">
            <a:spLocks noGrp="1"/>
          </p:cNvSpPr>
          <p:nvPr>
            <p:ph type="sldNum" sz="quarter" idx="5"/>
          </p:nvPr>
        </p:nvSpPr>
        <p:spPr>
          <a:ln/>
        </p:spPr>
        <p:txBody>
          <a:bodyPr lIns="0" tIns="0" rIns="0" bIns="0" anchor="b" anchorCtr="0">
            <a:noAutofit/>
          </a:bodyPr>
          <a:lstStyle/>
          <a:p>
            <a:pPr lvl="0"/>
            <a:fld id="{3B907DA1-D546-4B93-AB7B-A28FFDD08042}" type="slidenum">
              <a:t>23</a:t>
            </a:fld>
            <a:endParaRPr lang="en-US"/>
          </a:p>
        </p:txBody>
      </p:sp>
      <p:sp>
        <p:nvSpPr>
          <p:cNvPr id="2" name="Slide Image Placeholder 1">
            <a:extLst>
              <a:ext uri="{FF2B5EF4-FFF2-40B4-BE49-F238E27FC236}">
                <a16:creationId xmlns:a16="http://schemas.microsoft.com/office/drawing/2014/main" id="{648152B6-E379-4FCE-9D09-73B78CC82931}"/>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9A7EA1E9-D016-4154-BAA0-A60A57B4777B}"/>
              </a:ext>
            </a:extLst>
          </p:cNvPr>
          <p:cNvSpPr txBox="1">
            <a:spLocks noGrp="1"/>
          </p:cNvSpPr>
          <p:nvPr>
            <p:ph type="body" sz="quarter" idx="1"/>
          </p:nvPr>
        </p:nvSpPr>
        <p:spPr/>
        <p:txBody>
          <a:bodyPr/>
          <a:lstStyle/>
          <a:p>
            <a:r>
              <a:rPr lang="en-US" sz="2640" dirty="0">
                <a:latin typeface="Albany" pitchFamily="18"/>
                <a:cs typeface="Tahoma" pitchFamily="2"/>
              </a:rPr>
              <a:t>-In order to get some idea of the threshold, as well as to see how good the fit is with regards to a random prediction, we plotted the ROC</a:t>
            </a:r>
          </a:p>
          <a:p>
            <a:r>
              <a:rPr lang="en-US" sz="2640" dirty="0">
                <a:latin typeface="Albany" pitchFamily="18"/>
                <a:cs typeface="Tahoma" pitchFamily="2"/>
              </a:rPr>
              <a:t>-We see that the True Positive Rate starts decreasing faster than the false positive rate when TPR is somewhere close to 0.5</a:t>
            </a:r>
          </a:p>
          <a:p>
            <a:r>
              <a:rPr lang="en-US" sz="2640" dirty="0">
                <a:latin typeface="Albany" pitchFamily="18"/>
                <a:cs typeface="Tahoma" pitchFamily="2"/>
              </a:rPr>
              <a:t>-Thus below this point, more values are categorized as 1’s than 0’s, lowering the false negative rate</a:t>
            </a:r>
          </a:p>
          <a:p>
            <a:r>
              <a:rPr lang="en-US" sz="2640" dirty="0">
                <a:latin typeface="Albany" pitchFamily="18"/>
                <a:cs typeface="Tahoma" pitchFamily="2"/>
              </a:rPr>
              <a:t>-Accordingly we choose a threshold close to this value, trying to get best of both: desired false negative rate and accuracy</a:t>
            </a:r>
          </a:p>
          <a:p>
            <a:endParaRPr lang="en-US" sz="2640" dirty="0">
              <a:latin typeface="Albany" pitchFamily="18"/>
              <a:cs typeface="Tahoma" pitchFamily="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F91861E-CE46-46B5-9D37-333468DB7591}"/>
              </a:ext>
            </a:extLst>
          </p:cNvPr>
          <p:cNvSpPr txBox="1">
            <a:spLocks noGrp="1"/>
          </p:cNvSpPr>
          <p:nvPr>
            <p:ph type="sldNum" sz="quarter" idx="5"/>
          </p:nvPr>
        </p:nvSpPr>
        <p:spPr>
          <a:ln/>
        </p:spPr>
        <p:txBody>
          <a:bodyPr lIns="0" tIns="0" rIns="0" bIns="0" anchor="b" anchorCtr="0">
            <a:noAutofit/>
          </a:bodyPr>
          <a:lstStyle/>
          <a:p>
            <a:pPr lvl="0"/>
            <a:fld id="{B33F600C-38AD-4A24-A3E3-A8856272E962}" type="slidenum">
              <a:t>24</a:t>
            </a:fld>
            <a:endParaRPr lang="en-US"/>
          </a:p>
        </p:txBody>
      </p:sp>
      <p:sp>
        <p:nvSpPr>
          <p:cNvPr id="2" name="Slide Image Placeholder 1">
            <a:extLst>
              <a:ext uri="{FF2B5EF4-FFF2-40B4-BE49-F238E27FC236}">
                <a16:creationId xmlns:a16="http://schemas.microsoft.com/office/drawing/2014/main" id="{D07E9262-2DB0-47BA-97A6-A02B40AA8505}"/>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0E241FF2-E76D-48E0-814D-C53107401103}"/>
              </a:ext>
            </a:extLst>
          </p:cNvPr>
          <p:cNvSpPr txBox="1">
            <a:spLocks noGrp="1"/>
          </p:cNvSpPr>
          <p:nvPr>
            <p:ph type="body" sz="quarter" idx="1"/>
          </p:nvPr>
        </p:nvSpPr>
        <p:spPr/>
        <p:txBody>
          <a:bodyPr/>
          <a:lstStyle/>
          <a:p>
            <a:r>
              <a:rPr lang="en-US" sz="2640" dirty="0">
                <a:latin typeface="Albany" pitchFamily="18"/>
                <a:cs typeface="Tahoma" pitchFamily="2"/>
              </a:rPr>
              <a:t>-So by choosing a threshold of 0.4, we successfully get our desired output in the third iteration</a:t>
            </a:r>
          </a:p>
          <a:p>
            <a:r>
              <a:rPr lang="en-US" sz="2640" dirty="0">
                <a:latin typeface="Albany" pitchFamily="18"/>
                <a:cs typeface="Tahoma" pitchFamily="2"/>
              </a:rPr>
              <a:t>-We therefore use this iteration as the final model to be used for business</a:t>
            </a:r>
          </a:p>
          <a:p>
            <a:r>
              <a:rPr lang="en-US" sz="2640" dirty="0">
                <a:latin typeface="Albany" pitchFamily="18"/>
                <a:cs typeface="Tahoma" pitchFamily="2"/>
              </a:rPr>
              <a:t>-This addresses the part 1 of our problem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10A99C5-05B4-4853-9BC4-4FD4DFC1C82E}"/>
              </a:ext>
            </a:extLst>
          </p:cNvPr>
          <p:cNvSpPr txBox="1">
            <a:spLocks noGrp="1"/>
          </p:cNvSpPr>
          <p:nvPr>
            <p:ph type="sldNum" sz="quarter" idx="5"/>
          </p:nvPr>
        </p:nvSpPr>
        <p:spPr>
          <a:ln/>
        </p:spPr>
        <p:txBody>
          <a:bodyPr lIns="0" tIns="0" rIns="0" bIns="0" anchor="b" anchorCtr="0">
            <a:noAutofit/>
          </a:bodyPr>
          <a:lstStyle/>
          <a:p>
            <a:pPr lvl="0"/>
            <a:fld id="{0520E1EE-4C90-4813-AC0E-85B88C08A9F0}" type="slidenum">
              <a:t>25</a:t>
            </a:fld>
            <a:endParaRPr lang="en-US"/>
          </a:p>
        </p:txBody>
      </p:sp>
      <p:sp>
        <p:nvSpPr>
          <p:cNvPr id="2" name="Slide Image Placeholder 1">
            <a:extLst>
              <a:ext uri="{FF2B5EF4-FFF2-40B4-BE49-F238E27FC236}">
                <a16:creationId xmlns:a16="http://schemas.microsoft.com/office/drawing/2014/main" id="{B30FD1E1-C82A-457A-A40E-FFFD2D659A74}"/>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E63E97F2-BF61-47B9-9E37-716CBCEF9631}"/>
              </a:ext>
            </a:extLst>
          </p:cNvPr>
          <p:cNvSpPr txBox="1">
            <a:spLocks noGrp="1"/>
          </p:cNvSpPr>
          <p:nvPr>
            <p:ph type="body" sz="quarter" idx="1"/>
          </p:nvPr>
        </p:nvSpPr>
        <p:spPr/>
        <p:txBody>
          <a:bodyPr/>
          <a:lstStyle/>
          <a:p>
            <a:r>
              <a:rPr lang="en-US" sz="2640" dirty="0">
                <a:latin typeface="Albany" pitchFamily="18"/>
                <a:cs typeface="Tahoma" pitchFamily="2"/>
              </a:rPr>
              <a:t>-Now that the model is built, if I say get a list of new customers and their corresponding data, I can figure out whether they’ll be buying additional policies</a:t>
            </a:r>
          </a:p>
          <a:p>
            <a:r>
              <a:rPr lang="en-US" sz="2640" dirty="0">
                <a:latin typeface="Albany" pitchFamily="18"/>
                <a:cs typeface="Tahoma" pitchFamily="2"/>
              </a:rPr>
              <a:t>-But what we are unaware of yet, is which policy will they buy</a:t>
            </a:r>
          </a:p>
          <a:p>
            <a:r>
              <a:rPr lang="en-US" sz="2640" dirty="0">
                <a:latin typeface="Albany" pitchFamily="18"/>
                <a:cs typeface="Tahoma" pitchFamily="2"/>
              </a:rPr>
              <a:t>-Reiterating one of the main aspects of the business, there is a wide gamut of insurance products a customer may choose from</a:t>
            </a:r>
          </a:p>
          <a:p>
            <a:r>
              <a:rPr lang="en-US" sz="2640" dirty="0">
                <a:latin typeface="Albany" pitchFamily="18"/>
                <a:cs typeface="Tahoma" pitchFamily="2"/>
              </a:rPr>
              <a:t>-In order to recommend the best policy to the customer, Market Basket Analysis is used.</a:t>
            </a:r>
          </a:p>
          <a:p>
            <a:endParaRPr lang="en-US" sz="2640" dirty="0">
              <a:latin typeface="Albany" pitchFamily="18"/>
              <a:cs typeface="Tahoma" pitchFamily="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3583B6-FDC9-490E-992B-45B1CF3B5E5E}"/>
              </a:ext>
            </a:extLst>
          </p:cNvPr>
          <p:cNvSpPr txBox="1">
            <a:spLocks noGrp="1"/>
          </p:cNvSpPr>
          <p:nvPr>
            <p:ph type="sldNum" sz="quarter" idx="5"/>
          </p:nvPr>
        </p:nvSpPr>
        <p:spPr>
          <a:ln/>
        </p:spPr>
        <p:txBody>
          <a:bodyPr lIns="0" tIns="0" rIns="0" bIns="0" anchor="b" anchorCtr="0">
            <a:noAutofit/>
          </a:bodyPr>
          <a:lstStyle/>
          <a:p>
            <a:pPr lvl="0"/>
            <a:fld id="{E02B25E1-7E2A-4ADE-9166-C8AFC47CD3B9}" type="slidenum">
              <a:t>26</a:t>
            </a:fld>
            <a:endParaRPr lang="en-US"/>
          </a:p>
        </p:txBody>
      </p:sp>
      <p:sp>
        <p:nvSpPr>
          <p:cNvPr id="2" name="Slide Image Placeholder 1">
            <a:extLst>
              <a:ext uri="{FF2B5EF4-FFF2-40B4-BE49-F238E27FC236}">
                <a16:creationId xmlns:a16="http://schemas.microsoft.com/office/drawing/2014/main" id="{7B398F32-EC2F-43DC-A071-022DEFCD0EB6}"/>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74098C0F-456F-4750-AD27-6B8615960582}"/>
              </a:ext>
            </a:extLst>
          </p:cNvPr>
          <p:cNvSpPr txBox="1">
            <a:spLocks noGrp="1"/>
          </p:cNvSpPr>
          <p:nvPr>
            <p:ph type="body" sz="quarter" idx="1"/>
          </p:nvPr>
        </p:nvSpPr>
        <p:spPr/>
        <p:txBody>
          <a:bodyPr/>
          <a:lstStyle/>
          <a:p>
            <a:r>
              <a:rPr lang="en-US" sz="2640" dirty="0">
                <a:latin typeface="Albany" pitchFamily="18"/>
                <a:cs typeface="Tahoma" pitchFamily="2"/>
              </a:rPr>
              <a:t>-To explain the concept of MBA, again say we have a customer 1, buying policies A and C in that order</a:t>
            </a:r>
          </a:p>
          <a:p>
            <a:r>
              <a:rPr lang="en-US" sz="2640" dirty="0">
                <a:latin typeface="Albany" pitchFamily="18"/>
                <a:cs typeface="Tahoma" pitchFamily="2"/>
              </a:rPr>
              <a:t>-Another customer 2 buying policies A, D and third one buying policies A,D and C</a:t>
            </a:r>
          </a:p>
          <a:p>
            <a:r>
              <a:rPr lang="en-US" sz="2640" dirty="0">
                <a:latin typeface="Albany" pitchFamily="18"/>
                <a:cs typeface="Tahoma" pitchFamily="2"/>
              </a:rPr>
              <a:t>-We see that for 2 out of these 3 customers, if the first policy bought is A, then the second policy bought is D</a:t>
            </a:r>
          </a:p>
          <a:p>
            <a:r>
              <a:rPr lang="en-US" sz="2640" dirty="0">
                <a:latin typeface="Albany" pitchFamily="18"/>
                <a:cs typeface="Tahoma" pitchFamily="2"/>
              </a:rPr>
              <a:t>-Thus, we can say that people buying first policy as A have a tendency to buy D as the second policy</a:t>
            </a:r>
          </a:p>
          <a:p>
            <a:r>
              <a:rPr lang="en-US" sz="2640" dirty="0">
                <a:latin typeface="Albany" pitchFamily="18"/>
                <a:cs typeface="Tahoma" pitchFamily="2"/>
              </a:rPr>
              <a:t>-A similar analysis can be done for the third, fourth and other consecutive policies of a customer beyond the policy D</a:t>
            </a:r>
          </a:p>
          <a:p>
            <a:r>
              <a:rPr lang="en-US" sz="2640" dirty="0">
                <a:latin typeface="Albany" pitchFamily="18"/>
                <a:cs typeface="Tahoma" pitchFamily="2"/>
              </a:rPr>
              <a:t>-Though performing this manually for a large dataset is unfeasible, </a:t>
            </a:r>
            <a:r>
              <a:rPr lang="en-US" sz="2640" dirty="0" err="1">
                <a:latin typeface="Albany" pitchFamily="18"/>
                <a:cs typeface="Tahoma" pitchFamily="2"/>
              </a:rPr>
              <a:t>Apriori</a:t>
            </a:r>
            <a:r>
              <a:rPr lang="en-US" sz="2640" dirty="0">
                <a:latin typeface="Albany" pitchFamily="18"/>
                <a:cs typeface="Tahoma" pitchFamily="2"/>
              </a:rPr>
              <a:t> helps with that. (</a:t>
            </a:r>
            <a:r>
              <a:rPr lang="en-US" sz="2640" b="1" dirty="0" err="1">
                <a:latin typeface="Albany" pitchFamily="18"/>
                <a:cs typeface="Tahoma" pitchFamily="2"/>
              </a:rPr>
              <a:t>mlxtend</a:t>
            </a:r>
            <a:r>
              <a:rPr lang="en-US" sz="2640" b="1" dirty="0">
                <a:latin typeface="Albany" pitchFamily="18"/>
                <a:cs typeface="Tahoma" pitchFamily="2"/>
              </a:rPr>
              <a:t> library</a:t>
            </a:r>
            <a:r>
              <a:rPr lang="en-US" sz="2640" dirty="0">
                <a:latin typeface="Albany" pitchFamily="18"/>
                <a:cs typeface="Tahoma" pitchFamily="2"/>
              </a:rPr>
              <a:t>)</a:t>
            </a:r>
          </a:p>
          <a:p>
            <a:r>
              <a:rPr lang="en-US" sz="2640" dirty="0">
                <a:latin typeface="Albany" pitchFamily="18"/>
                <a:cs typeface="Tahoma" pitchFamily="2"/>
              </a:rPr>
              <a:t>-Generating what we call as ‘Association Rules’ among products bought by customers, we recommend the second policy to a customer</a:t>
            </a:r>
          </a:p>
          <a:p>
            <a:r>
              <a:rPr lang="en-US" sz="2640" dirty="0">
                <a:latin typeface="Albany" pitchFamily="18"/>
                <a:cs typeface="Tahoma" pitchFamily="2"/>
              </a:rPr>
              <a:t>-One important point to note is that here </a:t>
            </a:r>
            <a:r>
              <a:rPr lang="en-US" sz="2640" b="1" dirty="0">
                <a:latin typeface="Albany" pitchFamily="18"/>
                <a:cs typeface="Tahoma" pitchFamily="2"/>
              </a:rPr>
              <a:t>we only use records belonging to customers who have chosen multiple policies (target == 1). Also, details pertaining every policy bought by the customer are included, not just the first one as in the earlier dataset</a:t>
            </a:r>
          </a:p>
          <a:p>
            <a:r>
              <a:rPr lang="en-US" sz="2640" b="0" dirty="0">
                <a:latin typeface="Albany" pitchFamily="18"/>
                <a:cs typeface="Tahoma" pitchFamily="2"/>
              </a:rPr>
              <a:t>-We will now take you through the execution of the analysis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7500307-EE3A-4BA1-804A-2BDFC65DD3C4}"/>
              </a:ext>
            </a:extLst>
          </p:cNvPr>
          <p:cNvSpPr txBox="1">
            <a:spLocks noGrp="1"/>
          </p:cNvSpPr>
          <p:nvPr>
            <p:ph type="sldNum" sz="quarter" idx="5"/>
          </p:nvPr>
        </p:nvSpPr>
        <p:spPr>
          <a:ln/>
        </p:spPr>
        <p:txBody>
          <a:bodyPr lIns="0" tIns="0" rIns="0" bIns="0" anchor="b" anchorCtr="0">
            <a:noAutofit/>
          </a:bodyPr>
          <a:lstStyle/>
          <a:p>
            <a:pPr lvl="0"/>
            <a:fld id="{EC1A8FE3-BD1F-4764-AC28-946D6E26A971}" type="slidenum">
              <a:t>27</a:t>
            </a:fld>
            <a:endParaRPr lang="en-US"/>
          </a:p>
        </p:txBody>
      </p:sp>
      <p:sp>
        <p:nvSpPr>
          <p:cNvPr id="2" name="Slide Image Placeholder 1">
            <a:extLst>
              <a:ext uri="{FF2B5EF4-FFF2-40B4-BE49-F238E27FC236}">
                <a16:creationId xmlns:a16="http://schemas.microsoft.com/office/drawing/2014/main" id="{71DE3B65-6BE7-497B-83C0-2008B4075F2C}"/>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7977FECF-76B2-40A7-BDBF-42A707B9DB1F}"/>
              </a:ext>
            </a:extLst>
          </p:cNvPr>
          <p:cNvSpPr txBox="1">
            <a:spLocks noGrp="1"/>
          </p:cNvSpPr>
          <p:nvPr>
            <p:ph type="body" sz="quarter" idx="1"/>
          </p:nvPr>
        </p:nvSpPr>
        <p:spPr/>
        <p:txBody>
          <a:bodyPr/>
          <a:lstStyle/>
          <a:p>
            <a:r>
              <a:rPr lang="en-US" sz="2640" dirty="0">
                <a:latin typeface="Albany" pitchFamily="18"/>
                <a:cs typeface="Tahoma" pitchFamily="2"/>
              </a:rPr>
              <a:t>-First </a:t>
            </a:r>
            <a:r>
              <a:rPr lang="en-US" sz="2640" dirty="0" err="1">
                <a:latin typeface="Albany" pitchFamily="18"/>
                <a:cs typeface="Tahoma" pitchFamily="2"/>
              </a:rPr>
              <a:t>apriori</a:t>
            </a:r>
            <a:r>
              <a:rPr lang="en-US" sz="2640" dirty="0">
                <a:latin typeface="Albany" pitchFamily="18"/>
                <a:cs typeface="Tahoma" pitchFamily="2"/>
              </a:rPr>
              <a:t> needs the dataset to be in a particular form</a:t>
            </a:r>
          </a:p>
          <a:p>
            <a:r>
              <a:rPr lang="en-US" sz="2640" dirty="0">
                <a:latin typeface="Albany" pitchFamily="18"/>
                <a:cs typeface="Tahoma" pitchFamily="2"/>
              </a:rPr>
              <a:t>-As can be seen above, every record corresponds to a particular customer (</a:t>
            </a:r>
            <a:r>
              <a:rPr lang="en-US" sz="2640" dirty="0" err="1">
                <a:latin typeface="Albany" pitchFamily="18"/>
                <a:cs typeface="Tahoma" pitchFamily="2"/>
              </a:rPr>
              <a:t>policy_owner_number</a:t>
            </a:r>
            <a:r>
              <a:rPr lang="en-US" sz="2640" dirty="0">
                <a:latin typeface="Albany" pitchFamily="18"/>
                <a:cs typeface="Tahoma" pitchFamily="2"/>
              </a:rPr>
              <a:t>), we have 42 - 43000 customers</a:t>
            </a:r>
          </a:p>
          <a:p>
            <a:r>
              <a:rPr lang="en-US" sz="2640" dirty="0">
                <a:latin typeface="Albany" pitchFamily="18"/>
                <a:cs typeface="Tahoma" pitchFamily="2"/>
              </a:rPr>
              <a:t> and each column shows the different products available</a:t>
            </a:r>
          </a:p>
          <a:p>
            <a:r>
              <a:rPr lang="en-US" sz="2640" dirty="0">
                <a:latin typeface="Albany" pitchFamily="18"/>
                <a:cs typeface="Tahoma" pitchFamily="2"/>
              </a:rPr>
              <a:t>-For our dataset, out of the 5 product related variables, we will be using </a:t>
            </a:r>
            <a:r>
              <a:rPr lang="en-US" sz="2640" dirty="0" err="1">
                <a:latin typeface="Albany" pitchFamily="18"/>
                <a:cs typeface="Tahoma" pitchFamily="2"/>
              </a:rPr>
              <a:t>Product_Club_Manual</a:t>
            </a:r>
            <a:r>
              <a:rPr lang="en-US" sz="2640" dirty="0">
                <a:latin typeface="Albany" pitchFamily="18"/>
                <a:cs typeface="Tahoma" pitchFamily="2"/>
              </a:rPr>
              <a:t>, since it gave the best detailed categorization of different products</a:t>
            </a:r>
          </a:p>
          <a:p>
            <a:r>
              <a:rPr lang="en-US" sz="2640" dirty="0">
                <a:latin typeface="Albany" pitchFamily="18"/>
                <a:cs typeface="Tahoma" pitchFamily="2"/>
              </a:rPr>
              <a:t>-the data points have values 1 or 0, showing if that particular product (column) is bought by a customer (row) or not</a:t>
            </a:r>
          </a:p>
          <a:p>
            <a:r>
              <a:rPr lang="en-US" sz="2640" dirty="0">
                <a:latin typeface="Albany" pitchFamily="18"/>
                <a:cs typeface="Tahoma" pitchFamily="2"/>
              </a:rPr>
              <a:t>-Once we get data in this form, we feed to </a:t>
            </a:r>
            <a:r>
              <a:rPr lang="en-US" sz="2640" dirty="0" err="1">
                <a:latin typeface="Albany" pitchFamily="18"/>
                <a:cs typeface="Tahoma" pitchFamily="2"/>
              </a:rPr>
              <a:t>apriori</a:t>
            </a:r>
            <a:r>
              <a:rPr lang="en-US" sz="2640" dirty="0">
                <a:latin typeface="Albany" pitchFamily="18"/>
                <a:cs typeface="Tahoma" pitchFamily="2"/>
              </a:rPr>
              <a:t> and interpret the results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D0C77A2-399D-4D1D-BEE0-D8045986BCD1}"/>
              </a:ext>
            </a:extLst>
          </p:cNvPr>
          <p:cNvSpPr txBox="1">
            <a:spLocks noGrp="1"/>
          </p:cNvSpPr>
          <p:nvPr>
            <p:ph type="sldNum" sz="quarter" idx="5"/>
          </p:nvPr>
        </p:nvSpPr>
        <p:spPr>
          <a:ln/>
        </p:spPr>
        <p:txBody>
          <a:bodyPr lIns="0" tIns="0" rIns="0" bIns="0" anchor="b" anchorCtr="0">
            <a:noAutofit/>
          </a:bodyPr>
          <a:lstStyle/>
          <a:p>
            <a:pPr lvl="0"/>
            <a:fld id="{E4CCE164-73AE-4AFA-87E8-7CAE99D0640B}" type="slidenum">
              <a:t>28</a:t>
            </a:fld>
            <a:endParaRPr lang="en-US"/>
          </a:p>
        </p:txBody>
      </p:sp>
      <p:sp>
        <p:nvSpPr>
          <p:cNvPr id="2" name="Slide Image Placeholder 1">
            <a:extLst>
              <a:ext uri="{FF2B5EF4-FFF2-40B4-BE49-F238E27FC236}">
                <a16:creationId xmlns:a16="http://schemas.microsoft.com/office/drawing/2014/main" id="{A5F7F924-EFA2-409A-8D17-58D241CE4B97}"/>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7F194F24-CDAA-4527-95A3-2201B2242CC3}"/>
              </a:ext>
            </a:extLst>
          </p:cNvPr>
          <p:cNvSpPr txBox="1">
            <a:spLocks noGrp="1"/>
          </p:cNvSpPr>
          <p:nvPr>
            <p:ph type="body" sz="quarter" idx="1"/>
          </p:nvPr>
        </p:nvSpPr>
        <p:spPr/>
        <p:txBody>
          <a:bodyPr/>
          <a:lstStyle/>
          <a:p>
            <a:r>
              <a:rPr lang="en-US" sz="2640" dirty="0">
                <a:latin typeface="Albany" pitchFamily="18"/>
                <a:cs typeface="Tahoma" pitchFamily="2"/>
              </a:rPr>
              <a:t>-This a summary of the results generated in the orange shaded table</a:t>
            </a:r>
          </a:p>
          <a:p>
            <a:r>
              <a:rPr lang="en-US" sz="2640" dirty="0">
                <a:latin typeface="Albany" pitchFamily="18"/>
                <a:cs typeface="Tahoma" pitchFamily="2"/>
              </a:rPr>
              <a:t>-Product A is the product already bought by a customer, Product B is what the analysis recommends.</a:t>
            </a:r>
          </a:p>
          <a:p>
            <a:r>
              <a:rPr lang="en-US" sz="2640" dirty="0">
                <a:latin typeface="Albany" pitchFamily="18"/>
                <a:cs typeface="Tahoma" pitchFamily="2"/>
              </a:rPr>
              <a:t>-The metric which is called </a:t>
            </a:r>
            <a:r>
              <a:rPr lang="en-US" sz="2640" b="1" dirty="0">
                <a:latin typeface="Albany" pitchFamily="18"/>
                <a:cs typeface="Tahoma" pitchFamily="2"/>
              </a:rPr>
              <a:t>lift</a:t>
            </a:r>
            <a:r>
              <a:rPr lang="en-US" sz="2640" b="0" dirty="0">
                <a:latin typeface="Albany" pitchFamily="18"/>
                <a:cs typeface="Tahoma" pitchFamily="2"/>
              </a:rPr>
              <a:t> tells us how likely the recommended product is bought, interpretation of values for which is present in the adjacent table</a:t>
            </a:r>
          </a:p>
          <a:p>
            <a:r>
              <a:rPr lang="en-US" sz="2640" b="0" dirty="0">
                <a:latin typeface="Albany" pitchFamily="18"/>
                <a:cs typeface="Tahoma" pitchFamily="2"/>
              </a:rPr>
              <a:t>-This completes addressing part 2 of the problem statement and solution, </a:t>
            </a:r>
            <a:r>
              <a:rPr lang="en-US" sz="2640" b="0" dirty="0" err="1">
                <a:latin typeface="Albany" pitchFamily="18"/>
                <a:cs typeface="Tahoma" pitchFamily="2"/>
              </a:rPr>
              <a:t>nd</a:t>
            </a:r>
            <a:r>
              <a:rPr lang="en-US" sz="2640" b="0" dirty="0">
                <a:latin typeface="Albany" pitchFamily="18"/>
                <a:cs typeface="Tahoma" pitchFamily="2"/>
              </a:rPr>
              <a:t> hence the complete analysis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818D4F8-B77F-47EE-8797-799DE425F53F}"/>
              </a:ext>
            </a:extLst>
          </p:cNvPr>
          <p:cNvSpPr txBox="1">
            <a:spLocks noGrp="1"/>
          </p:cNvSpPr>
          <p:nvPr>
            <p:ph type="sldNum" sz="quarter" idx="5"/>
          </p:nvPr>
        </p:nvSpPr>
        <p:spPr>
          <a:ln/>
        </p:spPr>
        <p:txBody>
          <a:bodyPr lIns="0" tIns="0" rIns="0" bIns="0" anchor="b" anchorCtr="0">
            <a:noAutofit/>
          </a:bodyPr>
          <a:lstStyle/>
          <a:p>
            <a:pPr lvl="0"/>
            <a:fld id="{5B89B1E1-F662-479E-8CD2-03A58B98804B}" type="slidenum">
              <a:t>29</a:t>
            </a:fld>
            <a:endParaRPr lang="en-US"/>
          </a:p>
        </p:txBody>
      </p:sp>
      <p:sp>
        <p:nvSpPr>
          <p:cNvPr id="2" name="Slide Image Placeholder 1">
            <a:extLst>
              <a:ext uri="{FF2B5EF4-FFF2-40B4-BE49-F238E27FC236}">
                <a16:creationId xmlns:a16="http://schemas.microsoft.com/office/drawing/2014/main" id="{3EC7A2FF-C9ED-49B4-BF6A-A88160E5244B}"/>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966A05FB-602A-45F1-805C-33EFE9556ED8}"/>
              </a:ext>
            </a:extLst>
          </p:cNvPr>
          <p:cNvSpPr txBox="1">
            <a:spLocks noGrp="1"/>
          </p:cNvSpPr>
          <p:nvPr>
            <p:ph type="body" sz="quarter" idx="1"/>
          </p:nvPr>
        </p:nvSpPr>
        <p:spPr/>
        <p:txBody>
          <a:bodyPr/>
          <a:lstStyle/>
          <a:p>
            <a:r>
              <a:rPr lang="en-US" sz="2640" dirty="0">
                <a:latin typeface="Albany" pitchFamily="18"/>
                <a:cs typeface="Tahoma" pitchFamily="2"/>
              </a:rPr>
              <a:t>-We thus successfully determined whether a person will buy additional policy or not</a:t>
            </a:r>
          </a:p>
          <a:p>
            <a:r>
              <a:rPr lang="en-US" sz="2640" dirty="0">
                <a:latin typeface="Albany" pitchFamily="18"/>
                <a:cs typeface="Tahoma" pitchFamily="2"/>
              </a:rPr>
              <a:t>-And we determined which policy will be best to recommend such a person using the stated techniques</a:t>
            </a:r>
          </a:p>
          <a:p>
            <a:r>
              <a:rPr lang="en-US" sz="2640" dirty="0">
                <a:latin typeface="Albany" pitchFamily="18"/>
                <a:cs typeface="Tahoma" pitchFamily="2"/>
              </a:rPr>
              <a:t>-While this summarizes our project and all our efforts, one of the phases we don’t address is the ‘Model Deployment’ phase</a:t>
            </a:r>
          </a:p>
          <a:p>
            <a:r>
              <a:rPr lang="en-US" sz="2640" dirty="0">
                <a:latin typeface="Albany" pitchFamily="18"/>
                <a:cs typeface="Tahoma" pitchFamily="2"/>
              </a:rPr>
              <a:t>-Businesses in real time continuously evaluate the model built, and modify, overhaul, sometimes completely change the models engineered</a:t>
            </a:r>
          </a:p>
          <a:p>
            <a:r>
              <a:rPr lang="en-US" sz="2640" dirty="0">
                <a:latin typeface="Albany" pitchFamily="18"/>
                <a:cs typeface="Tahoma" pitchFamily="2"/>
              </a:rPr>
              <a:t>-The evaluation is done by checking the actual numbers and comparing them with the predicted numbers, checking the effectiveness of the model, and of course it’s impact on the bottom line</a:t>
            </a:r>
          </a:p>
          <a:p>
            <a:r>
              <a:rPr lang="en-US" sz="2640" dirty="0">
                <a:latin typeface="Albany" pitchFamily="18"/>
                <a:cs typeface="Tahoma" pitchFamily="2"/>
              </a:rPr>
              <a:t>-Given the limited resources, and with our comprehension of data analysis, we have tried the address the problem statement to our best with the given phases, </a:t>
            </a:r>
            <a:r>
              <a:rPr lang="en-US" sz="2640" dirty="0" err="1">
                <a:latin typeface="Albany" pitchFamily="18"/>
                <a:cs typeface="Tahoma" pitchFamily="2"/>
              </a:rPr>
              <a:t>nd</a:t>
            </a:r>
            <a:r>
              <a:rPr lang="en-US" sz="2640" dirty="0">
                <a:latin typeface="Albany" pitchFamily="18"/>
                <a:cs typeface="Tahoma" pitchFamily="2"/>
              </a:rPr>
              <a:t> will end our project scope at the same.</a:t>
            </a:r>
          </a:p>
          <a:p>
            <a:r>
              <a:rPr lang="en-US" sz="2640" dirty="0">
                <a:latin typeface="Albany" pitchFamily="18"/>
                <a:cs typeface="Tahoma" pitchFamily="2"/>
              </a:rPr>
              <a:t>-We would like to thank IIM Indore and Jigsaw for this opportunity, </a:t>
            </a:r>
            <a:r>
              <a:rPr lang="en-US" sz="2640" dirty="0" err="1">
                <a:latin typeface="Albany" pitchFamily="18"/>
                <a:cs typeface="Tahoma" pitchFamily="2"/>
              </a:rPr>
              <a:t>nd</a:t>
            </a:r>
            <a:r>
              <a:rPr lang="en-US" sz="2640" dirty="0">
                <a:latin typeface="Albany" pitchFamily="18"/>
                <a:cs typeface="Tahoma" pitchFamily="2"/>
              </a:rPr>
              <a:t> especially our mentor Mr. </a:t>
            </a:r>
            <a:r>
              <a:rPr lang="en-US" sz="2640" dirty="0" err="1">
                <a:latin typeface="Albany" pitchFamily="18"/>
                <a:cs typeface="Tahoma" pitchFamily="2"/>
              </a:rPr>
              <a:t>Gunvant</a:t>
            </a:r>
            <a:r>
              <a:rPr lang="en-US" sz="2640" dirty="0">
                <a:latin typeface="Albany" pitchFamily="18"/>
                <a:cs typeface="Tahoma" pitchFamily="2"/>
              </a:rPr>
              <a:t> Saini for his insightful guidance on the same.</a:t>
            </a:r>
          </a:p>
          <a:p>
            <a:r>
              <a:rPr lang="en-US" sz="2640" dirty="0">
                <a:latin typeface="Albany" pitchFamily="18"/>
                <a:cs typeface="Tahoma" pitchFamily="2"/>
              </a:rPr>
              <a:t>-Thank you, have a good 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38AD18E-4FA1-4D07-8FA4-2BBA4FA35E06}"/>
              </a:ext>
            </a:extLst>
          </p:cNvPr>
          <p:cNvSpPr txBox="1">
            <a:spLocks noGrp="1"/>
          </p:cNvSpPr>
          <p:nvPr>
            <p:ph type="sldNum" sz="quarter" idx="5"/>
          </p:nvPr>
        </p:nvSpPr>
        <p:spPr>
          <a:ln/>
        </p:spPr>
        <p:txBody>
          <a:bodyPr lIns="0" tIns="0" rIns="0" bIns="0" anchor="b" anchorCtr="0">
            <a:noAutofit/>
          </a:bodyPr>
          <a:lstStyle/>
          <a:p>
            <a:pPr lvl="0"/>
            <a:fld id="{FA7045C5-6308-4C59-B5D5-8998E792AB1A}" type="slidenum">
              <a:t>3</a:t>
            </a:fld>
            <a:endParaRPr lang="en-US"/>
          </a:p>
        </p:txBody>
      </p:sp>
      <p:sp>
        <p:nvSpPr>
          <p:cNvPr id="2" name="Slide Image Placeholder 1">
            <a:extLst>
              <a:ext uri="{FF2B5EF4-FFF2-40B4-BE49-F238E27FC236}">
                <a16:creationId xmlns:a16="http://schemas.microsoft.com/office/drawing/2014/main" id="{BA1F91FE-FE56-4F42-B4AA-26CB745D8F12}"/>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C6F5C950-9ECB-4E60-89E3-A04ECFD86B45}"/>
              </a:ext>
            </a:extLst>
          </p:cNvPr>
          <p:cNvSpPr txBox="1">
            <a:spLocks noGrp="1"/>
          </p:cNvSpPr>
          <p:nvPr>
            <p:ph type="body" sz="quarter" idx="1"/>
          </p:nvPr>
        </p:nvSpPr>
        <p:spPr/>
        <p:txBody>
          <a:bodyPr>
            <a:spAutoFit/>
          </a:bodyPr>
          <a:lstStyle/>
          <a:p>
            <a:r>
              <a:rPr lang="en-US" sz="2640" dirty="0">
                <a:latin typeface="Albany" pitchFamily="18"/>
                <a:cs typeface="Tahoma" pitchFamily="2"/>
              </a:rPr>
              <a:t>-Our business problem revolves around Cross-selling</a:t>
            </a:r>
          </a:p>
          <a:p>
            <a:r>
              <a:rPr lang="en-US" sz="2640" dirty="0">
                <a:latin typeface="Albany" pitchFamily="18"/>
                <a:cs typeface="Tahoma" pitchFamily="2"/>
              </a:rPr>
              <a:t>-Having a long history of business, the company wants to add more value to individual customer portfolio</a:t>
            </a:r>
          </a:p>
          <a:p>
            <a:r>
              <a:rPr lang="en-US" sz="2640" dirty="0">
                <a:latin typeface="Albany" pitchFamily="18"/>
                <a:cs typeface="Tahoma" pitchFamily="2"/>
              </a:rPr>
              <a:t>-customer-centric approach has always been taken by the company</a:t>
            </a:r>
          </a:p>
          <a:p>
            <a:r>
              <a:rPr lang="en-US" sz="2640" dirty="0">
                <a:latin typeface="Albany" pitchFamily="18"/>
                <a:cs typeface="Tahoma" pitchFamily="2"/>
              </a:rPr>
              <a:t>-Cost of acquiring new </a:t>
            </a:r>
            <a:r>
              <a:rPr lang="en-US" sz="2640" dirty="0" err="1">
                <a:latin typeface="Albany" pitchFamily="18"/>
                <a:cs typeface="Tahoma" pitchFamily="2"/>
              </a:rPr>
              <a:t>cust</a:t>
            </a:r>
            <a:r>
              <a:rPr lang="en-US" sz="2640" dirty="0">
                <a:latin typeface="Albany" pitchFamily="18"/>
                <a:cs typeface="Tahoma" pitchFamily="2"/>
              </a:rPr>
              <a:t> &gt; cost of selling to same customer</a:t>
            </a:r>
          </a:p>
          <a:p>
            <a:r>
              <a:rPr lang="en-US" sz="2640" dirty="0">
                <a:latin typeface="Albany" pitchFamily="18"/>
                <a:cs typeface="Tahoma" pitchFamily="2"/>
              </a:rPr>
              <a:t>-But, the Customer may ‘Not know the range of products available’, given it’s various channels and product portfolios.</a:t>
            </a:r>
          </a:p>
          <a:p>
            <a:r>
              <a:rPr lang="en-US" sz="2640" dirty="0">
                <a:latin typeface="Albany" pitchFamily="18"/>
                <a:cs typeface="Tahoma" pitchFamily="2"/>
              </a:rPr>
              <a:t>-We thus see the two parts to the problem. First: whether additional policy will be bought. Second: If yes, which policy should be recommended (inclined to the </a:t>
            </a:r>
            <a:r>
              <a:rPr lang="en-US" sz="2640">
                <a:latin typeface="Albany" pitchFamily="18"/>
                <a:cs typeface="Tahoma" pitchFamily="2"/>
              </a:rPr>
              <a:t>customers choices)</a:t>
            </a:r>
            <a:endParaRPr lang="en-US" sz="2640" dirty="0">
              <a:latin typeface="Albany" pitchFamily="18"/>
              <a:cs typeface="Tahoma" pitchFamily="2"/>
            </a:endParaRPr>
          </a:p>
          <a:p>
            <a:endParaRPr lang="en-US" sz="2640" dirty="0">
              <a:latin typeface="Albany" pitchFamily="18"/>
              <a:cs typeface="Tahoma" pitchFamily="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BE03481-1A01-477E-905B-3E065859C717}"/>
              </a:ext>
            </a:extLst>
          </p:cNvPr>
          <p:cNvSpPr txBox="1">
            <a:spLocks noGrp="1"/>
          </p:cNvSpPr>
          <p:nvPr>
            <p:ph type="sldNum" sz="quarter" idx="5"/>
          </p:nvPr>
        </p:nvSpPr>
        <p:spPr>
          <a:ln/>
        </p:spPr>
        <p:txBody>
          <a:bodyPr lIns="0" tIns="0" rIns="0" bIns="0" anchor="b" anchorCtr="0">
            <a:noAutofit/>
          </a:bodyPr>
          <a:lstStyle/>
          <a:p>
            <a:pPr lvl="0"/>
            <a:fld id="{E0A2F762-C28E-4A22-94A4-115EB3282D65}" type="slidenum">
              <a:t>30</a:t>
            </a:fld>
            <a:endParaRPr lang="en-US"/>
          </a:p>
        </p:txBody>
      </p:sp>
      <p:sp>
        <p:nvSpPr>
          <p:cNvPr id="2" name="Slide Image Placeholder 1">
            <a:extLst>
              <a:ext uri="{FF2B5EF4-FFF2-40B4-BE49-F238E27FC236}">
                <a16:creationId xmlns:a16="http://schemas.microsoft.com/office/drawing/2014/main" id="{26F6AC41-8242-44DE-978D-B2D93BE24129}"/>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A08987DC-746A-448D-A378-B18670B1B7D2}"/>
              </a:ext>
            </a:extLst>
          </p:cNvPr>
          <p:cNvSpPr txBox="1">
            <a:spLocks noGrp="1"/>
          </p:cNvSpPr>
          <p:nvPr>
            <p:ph type="body" sz="quarter" idx="1"/>
          </p:nvPr>
        </p:nvSpPr>
        <p:spPr/>
        <p:txBody>
          <a:bodyPr/>
          <a:lstStyle/>
          <a:p>
            <a:endParaRPr lang="en-US" sz="2640">
              <a:latin typeface="Albany" pitchFamily="18"/>
              <a:cs typeface="Tahoma" pitchFamily="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62E4177-385D-4792-8A9B-E26E30C7428B}"/>
              </a:ext>
            </a:extLst>
          </p:cNvPr>
          <p:cNvSpPr txBox="1">
            <a:spLocks noGrp="1"/>
          </p:cNvSpPr>
          <p:nvPr>
            <p:ph type="sldNum" sz="quarter" idx="5"/>
          </p:nvPr>
        </p:nvSpPr>
        <p:spPr>
          <a:ln/>
        </p:spPr>
        <p:txBody>
          <a:bodyPr lIns="0" tIns="0" rIns="0" bIns="0" anchor="b" anchorCtr="0">
            <a:noAutofit/>
          </a:bodyPr>
          <a:lstStyle/>
          <a:p>
            <a:pPr lvl="0"/>
            <a:fld id="{9F856B67-4233-43D2-8392-3FE7D924D529}" type="slidenum">
              <a:t>4</a:t>
            </a:fld>
            <a:endParaRPr lang="en-US"/>
          </a:p>
        </p:txBody>
      </p:sp>
      <p:sp>
        <p:nvSpPr>
          <p:cNvPr id="2" name="Slide Image Placeholder 1">
            <a:extLst>
              <a:ext uri="{FF2B5EF4-FFF2-40B4-BE49-F238E27FC236}">
                <a16:creationId xmlns:a16="http://schemas.microsoft.com/office/drawing/2014/main" id="{163EEF4A-B8B4-4CDA-AD27-0741CB165AD5}"/>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2E66F97A-4961-469D-A3DB-3DE7BC288D99}"/>
              </a:ext>
            </a:extLst>
          </p:cNvPr>
          <p:cNvSpPr txBox="1">
            <a:spLocks noGrp="1"/>
          </p:cNvSpPr>
          <p:nvPr>
            <p:ph type="body" sz="quarter" idx="1"/>
          </p:nvPr>
        </p:nvSpPr>
        <p:spPr/>
        <p:txBody>
          <a:bodyPr/>
          <a:lstStyle/>
          <a:p>
            <a:r>
              <a:rPr lang="en-US" sz="2640" dirty="0">
                <a:latin typeface="Albany" pitchFamily="18"/>
                <a:cs typeface="Tahoma" pitchFamily="2"/>
              </a:rPr>
              <a:t>-The solution is also two pronged. First we address the classification.</a:t>
            </a:r>
          </a:p>
          <a:p>
            <a:r>
              <a:rPr lang="en-US" sz="2640" dirty="0">
                <a:latin typeface="Albany" pitchFamily="18"/>
                <a:cs typeface="Tahoma" pitchFamily="2"/>
              </a:rPr>
              <a:t>-We use a </a:t>
            </a:r>
          </a:p>
          <a:p>
            <a:r>
              <a:rPr lang="en-US" sz="2640" dirty="0">
                <a:latin typeface="Albany" pitchFamily="18"/>
                <a:cs typeface="Tahoma" pitchFamily="2"/>
              </a:rPr>
              <a:t>-Second we use Market Basket Analysis for the recommending additional policies to the customer</a:t>
            </a:r>
          </a:p>
          <a:p>
            <a:r>
              <a:rPr lang="en-US" sz="2640" dirty="0">
                <a:latin typeface="Albany" pitchFamily="18"/>
                <a:cs typeface="Tahoma" pitchFamily="2"/>
              </a:rPr>
              <a:t>-With this understanding we move ahead from the business understanding part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0E39984-2B1C-4BA9-AD5D-C3ADB0AF89CC}"/>
              </a:ext>
            </a:extLst>
          </p:cNvPr>
          <p:cNvSpPr txBox="1">
            <a:spLocks noGrp="1"/>
          </p:cNvSpPr>
          <p:nvPr>
            <p:ph type="sldNum" sz="quarter" idx="5"/>
          </p:nvPr>
        </p:nvSpPr>
        <p:spPr>
          <a:ln/>
        </p:spPr>
        <p:txBody>
          <a:bodyPr lIns="0" tIns="0" rIns="0" bIns="0" anchor="b" anchorCtr="0">
            <a:noAutofit/>
          </a:bodyPr>
          <a:lstStyle/>
          <a:p>
            <a:pPr lvl="0"/>
            <a:fld id="{E3D84B5C-CFE7-4542-A533-65C05E7DE5E0}" type="slidenum">
              <a:t>5</a:t>
            </a:fld>
            <a:endParaRPr lang="en-US"/>
          </a:p>
        </p:txBody>
      </p:sp>
      <p:sp>
        <p:nvSpPr>
          <p:cNvPr id="2" name="Slide Image Placeholder 1">
            <a:extLst>
              <a:ext uri="{FF2B5EF4-FFF2-40B4-BE49-F238E27FC236}">
                <a16:creationId xmlns:a16="http://schemas.microsoft.com/office/drawing/2014/main" id="{1AFA666A-8D73-417D-9D40-F9585E189EE2}"/>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F18B771F-C812-4EB2-B61E-24CAF6E92FA2}"/>
              </a:ext>
            </a:extLst>
          </p:cNvPr>
          <p:cNvSpPr txBox="1">
            <a:spLocks noGrp="1"/>
          </p:cNvSpPr>
          <p:nvPr>
            <p:ph type="body" sz="quarter" idx="1"/>
          </p:nvPr>
        </p:nvSpPr>
        <p:spPr/>
        <p:txBody>
          <a:bodyPr/>
          <a:lstStyle/>
          <a:p>
            <a:r>
              <a:rPr lang="en-US" sz="2640" dirty="0">
                <a:latin typeface="Albany" pitchFamily="18"/>
                <a:cs typeface="Tahoma" pitchFamily="2"/>
              </a:rPr>
              <a:t>-Coming to the next part of our analysis, we try to understand what our data is, perform some preliminary analysis and clean it to use further</a:t>
            </a:r>
          </a:p>
          <a:p>
            <a:r>
              <a:rPr lang="en-US" sz="2640" dirty="0">
                <a:latin typeface="Albany" pitchFamily="18"/>
                <a:cs typeface="Tahoma" pitchFamily="2"/>
              </a:rPr>
              <a:t>-This was perhaps a part that took most of time on this project. It was essential in providing insights to the general direction and approach to the business problem</a:t>
            </a:r>
          </a:p>
          <a:p>
            <a:r>
              <a:rPr lang="en-US" sz="2640" dirty="0">
                <a:latin typeface="Albany" pitchFamily="18"/>
                <a:cs typeface="Tahoma" pitchFamily="2"/>
              </a:rPr>
              <a:t>-Consisting of two datasets, and a total of 38 unique variables, We dealt with our data cleaning in 4 steps…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D7F772C-9D1C-420F-91D6-302D31B8B386}"/>
              </a:ext>
            </a:extLst>
          </p:cNvPr>
          <p:cNvSpPr txBox="1">
            <a:spLocks noGrp="1"/>
          </p:cNvSpPr>
          <p:nvPr>
            <p:ph type="sldNum" sz="quarter" idx="5"/>
          </p:nvPr>
        </p:nvSpPr>
        <p:spPr>
          <a:ln/>
        </p:spPr>
        <p:txBody>
          <a:bodyPr lIns="0" tIns="0" rIns="0" bIns="0" anchor="b" anchorCtr="0">
            <a:noAutofit/>
          </a:bodyPr>
          <a:lstStyle/>
          <a:p>
            <a:pPr lvl="0"/>
            <a:fld id="{C8D3D507-06A3-4816-BD47-62639C994C4E}" type="slidenum">
              <a:t>6</a:t>
            </a:fld>
            <a:endParaRPr lang="en-US"/>
          </a:p>
        </p:txBody>
      </p:sp>
      <p:sp>
        <p:nvSpPr>
          <p:cNvPr id="2" name="Slide Image Placeholder 1">
            <a:extLst>
              <a:ext uri="{FF2B5EF4-FFF2-40B4-BE49-F238E27FC236}">
                <a16:creationId xmlns:a16="http://schemas.microsoft.com/office/drawing/2014/main" id="{A8BE7E98-04D7-4B05-A4A6-D46F9650600B}"/>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C6AF5425-4BC4-4296-AED2-F8EC1B0952D9}"/>
              </a:ext>
            </a:extLst>
          </p:cNvPr>
          <p:cNvSpPr txBox="1">
            <a:spLocks noGrp="1"/>
          </p:cNvSpPr>
          <p:nvPr>
            <p:ph type="body" sz="quarter" idx="1"/>
          </p:nvPr>
        </p:nvSpPr>
        <p:spPr/>
        <p:txBody>
          <a:bodyPr/>
          <a:lstStyle/>
          <a:p>
            <a:r>
              <a:rPr lang="en-US" sz="2640" dirty="0">
                <a:latin typeface="Albany" pitchFamily="18"/>
                <a:cs typeface="Tahoma" pitchFamily="2"/>
              </a:rPr>
              <a:t>-First, we understand the features or variables provided. </a:t>
            </a:r>
          </a:p>
          <a:p>
            <a:r>
              <a:rPr lang="en-US" sz="2640" dirty="0">
                <a:latin typeface="Albany" pitchFamily="18"/>
                <a:cs typeface="Tahoma" pitchFamily="2"/>
              </a:rPr>
              <a:t>	-How many continuous variables, How many categorical variables, basic sanity checks</a:t>
            </a:r>
          </a:p>
          <a:p>
            <a:r>
              <a:rPr lang="en-US" sz="2640" dirty="0">
                <a:latin typeface="Albany" pitchFamily="18"/>
                <a:cs typeface="Tahoma" pitchFamily="2"/>
              </a:rPr>
              <a:t>	-How does each variable contribute to our additional understanding of the business.</a:t>
            </a:r>
          </a:p>
          <a:p>
            <a:pPr marL="0" indent="0">
              <a:buFontTx/>
              <a:buNone/>
            </a:pPr>
            <a:r>
              <a:rPr lang="en-US" sz="2640" dirty="0">
                <a:latin typeface="Albany" pitchFamily="18"/>
                <a:cs typeface="Tahoma" pitchFamily="2"/>
              </a:rPr>
              <a:t>-Second, Then we compare our two datasets,</a:t>
            </a:r>
          </a:p>
          <a:p>
            <a:pPr marL="0" indent="0">
              <a:buFontTx/>
              <a:buNone/>
            </a:pPr>
            <a:r>
              <a:rPr lang="en-US" sz="2640" dirty="0">
                <a:latin typeface="Albany" pitchFamily="18"/>
                <a:cs typeface="Tahoma" pitchFamily="2"/>
              </a:rPr>
              <a:t>	-identify what was unique to each of these datasets</a:t>
            </a:r>
          </a:p>
          <a:p>
            <a:pPr marL="0" indent="0">
              <a:buFontTx/>
              <a:buNone/>
            </a:pPr>
            <a:r>
              <a:rPr lang="en-US" sz="2640" dirty="0">
                <a:latin typeface="Albany" pitchFamily="18"/>
                <a:cs typeface="Tahoma" pitchFamily="2"/>
              </a:rPr>
              <a:t>-Third, we create a raw data </a:t>
            </a:r>
          </a:p>
          <a:p>
            <a:pPr marL="0" indent="0">
              <a:buFontTx/>
              <a:buNone/>
            </a:pPr>
            <a:r>
              <a:rPr lang="en-US" sz="2640" dirty="0">
                <a:latin typeface="Albany" pitchFamily="18"/>
                <a:cs typeface="Tahoma" pitchFamily="2"/>
              </a:rPr>
              <a:t>	-Deciding what data to keep from both datasets</a:t>
            </a:r>
          </a:p>
          <a:p>
            <a:pPr marL="0" indent="0">
              <a:buFontTx/>
              <a:buNone/>
            </a:pPr>
            <a:r>
              <a:rPr lang="en-US" sz="2640" dirty="0">
                <a:latin typeface="Albany" pitchFamily="18"/>
                <a:cs typeface="Tahoma" pitchFamily="2"/>
              </a:rPr>
              <a:t>	-Eliminate unneeded variables</a:t>
            </a:r>
          </a:p>
          <a:p>
            <a:pPr marL="0" indent="0">
              <a:buFontTx/>
              <a:buNone/>
            </a:pPr>
            <a:r>
              <a:rPr lang="en-US" sz="2640" dirty="0">
                <a:latin typeface="Albany" pitchFamily="18"/>
                <a:cs typeface="Tahoma" pitchFamily="2"/>
              </a:rPr>
              <a:t>	-Get derived variables</a:t>
            </a:r>
          </a:p>
          <a:p>
            <a:pPr marL="0" indent="0">
              <a:buFontTx/>
              <a:buNone/>
            </a:pPr>
            <a:r>
              <a:rPr lang="en-US" sz="2640" dirty="0">
                <a:latin typeface="Albany" pitchFamily="18"/>
                <a:cs typeface="Tahoma" pitchFamily="2"/>
              </a:rPr>
              <a:t>	-Identify target variable</a:t>
            </a:r>
          </a:p>
          <a:p>
            <a:pPr marL="0" indent="0">
              <a:buFontTx/>
              <a:buNone/>
            </a:pPr>
            <a:r>
              <a:rPr lang="en-US" sz="2640" dirty="0">
                <a:latin typeface="Albany" pitchFamily="18"/>
                <a:cs typeface="Tahoma" pitchFamily="2"/>
              </a:rPr>
              <a:t>-Finally, perform cleaning </a:t>
            </a:r>
            <a:r>
              <a:rPr lang="en-US" sz="2640" dirty="0" err="1">
                <a:latin typeface="Albany" pitchFamily="18"/>
                <a:cs typeface="Tahoma" pitchFamily="2"/>
              </a:rPr>
              <a:t>nd</a:t>
            </a:r>
            <a:r>
              <a:rPr lang="en-US" sz="2640" dirty="0">
                <a:latin typeface="Albany" pitchFamily="18"/>
                <a:cs typeface="Tahoma" pitchFamily="2"/>
              </a:rPr>
              <a:t> treating missing values</a:t>
            </a:r>
          </a:p>
          <a:p>
            <a:pPr marL="0" indent="0">
              <a:buFontTx/>
              <a:buNone/>
            </a:pPr>
            <a:endParaRPr lang="en-US" sz="2640" dirty="0">
              <a:latin typeface="Albany" pitchFamily="18"/>
              <a:cs typeface="Tahoma" pitchFamily="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2EBA7A9-E7D8-4F62-B458-2F619470AB9E}"/>
              </a:ext>
            </a:extLst>
          </p:cNvPr>
          <p:cNvSpPr txBox="1">
            <a:spLocks noGrp="1"/>
          </p:cNvSpPr>
          <p:nvPr>
            <p:ph type="sldNum" sz="quarter" idx="5"/>
          </p:nvPr>
        </p:nvSpPr>
        <p:spPr>
          <a:ln/>
        </p:spPr>
        <p:txBody>
          <a:bodyPr lIns="0" tIns="0" rIns="0" bIns="0" anchor="b" anchorCtr="0">
            <a:noAutofit/>
          </a:bodyPr>
          <a:lstStyle/>
          <a:p>
            <a:pPr lvl="0"/>
            <a:fld id="{27DA2248-E0F0-4560-8C77-7EC7751100A3}" type="slidenum">
              <a:t>7</a:t>
            </a:fld>
            <a:endParaRPr lang="en-US"/>
          </a:p>
        </p:txBody>
      </p:sp>
      <p:sp>
        <p:nvSpPr>
          <p:cNvPr id="2" name="Slide Image Placeholder 1">
            <a:extLst>
              <a:ext uri="{FF2B5EF4-FFF2-40B4-BE49-F238E27FC236}">
                <a16:creationId xmlns:a16="http://schemas.microsoft.com/office/drawing/2014/main" id="{93886CE8-8EE1-4C8A-AFFF-6C4194C71AD3}"/>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986B368E-7908-4ACE-9534-72470798E968}"/>
              </a:ext>
            </a:extLst>
          </p:cNvPr>
          <p:cNvSpPr txBox="1">
            <a:spLocks noGrp="1"/>
          </p:cNvSpPr>
          <p:nvPr>
            <p:ph type="body" sz="quarter" idx="1"/>
          </p:nvPr>
        </p:nvSpPr>
        <p:spPr/>
        <p:txBody>
          <a:bodyPr/>
          <a:lstStyle/>
          <a:p>
            <a:r>
              <a:rPr lang="en-US" sz="2640" dirty="0">
                <a:latin typeface="Albany" pitchFamily="18"/>
                <a:cs typeface="Tahoma" pitchFamily="2"/>
              </a:rPr>
              <a:t>-In step 1, we found that most variables were represented by more than one column</a:t>
            </a:r>
          </a:p>
          <a:p>
            <a:r>
              <a:rPr lang="en-US" sz="2640" dirty="0">
                <a:latin typeface="Albany" pitchFamily="18"/>
                <a:cs typeface="Tahoma" pitchFamily="2"/>
              </a:rPr>
              <a:t>	-them having a category: sub-category relation</a:t>
            </a:r>
          </a:p>
          <a:p>
            <a:r>
              <a:rPr lang="en-US" sz="2640" dirty="0">
                <a:latin typeface="Albany" pitchFamily="18"/>
                <a:cs typeface="Tahoma" pitchFamily="2"/>
              </a:rPr>
              <a:t>	-This was in regards to not only the insurance related variables: as we can see 3-4 variables for products here (can read some while presenting) but also to customer related variables</a:t>
            </a:r>
          </a:p>
          <a:p>
            <a:r>
              <a:rPr lang="en-US" sz="2640" dirty="0">
                <a:latin typeface="Albany" pitchFamily="18"/>
                <a:cs typeface="Tahoma" pitchFamily="2"/>
              </a:rPr>
              <a:t>-Also, on customer side, data was available non-uniformly, for Proposer as well as ‘person Covered’ (LA: life assured)</a:t>
            </a:r>
          </a:p>
          <a:p>
            <a:r>
              <a:rPr lang="en-US" sz="2640" dirty="0">
                <a:latin typeface="Albany" pitchFamily="18"/>
                <a:cs typeface="Tahoma" pitchFamily="2"/>
              </a:rPr>
              <a:t>-At this initial stage, therefore we found the best classification could be made into </a:t>
            </a:r>
          </a:p>
          <a:p>
            <a:r>
              <a:rPr lang="en-US" sz="2640" dirty="0">
                <a:latin typeface="Albany" pitchFamily="18"/>
                <a:cs typeface="Tahoma" pitchFamily="2"/>
              </a:rPr>
              <a:t>	1. Identity Variables (related to customer: either proposer or covered)</a:t>
            </a:r>
          </a:p>
          <a:p>
            <a:r>
              <a:rPr lang="en-US" sz="2640" dirty="0">
                <a:latin typeface="Albany" pitchFamily="18"/>
                <a:cs typeface="Tahoma" pitchFamily="2"/>
              </a:rPr>
              <a:t>	2. Policy related variables</a:t>
            </a:r>
          </a:p>
          <a:p>
            <a:r>
              <a:rPr lang="en-US" sz="2640" dirty="0">
                <a:latin typeface="Albany" pitchFamily="18"/>
                <a:cs typeface="Tahoma" pitchFamily="2"/>
              </a:rPr>
              <a:t>-</a:t>
            </a:r>
            <a:r>
              <a:rPr lang="en-US" sz="2640" i="1" dirty="0">
                <a:latin typeface="Albany" pitchFamily="18"/>
                <a:cs typeface="Tahoma" pitchFamily="2"/>
              </a:rPr>
              <a:t>May describe some variables</a:t>
            </a:r>
            <a:endParaRPr lang="en-US" sz="2640" dirty="0">
              <a:latin typeface="Albany" pitchFamily="18"/>
              <a:cs typeface="Tahoma" pitchFamily="2"/>
            </a:endParaRPr>
          </a:p>
          <a:p>
            <a:r>
              <a:rPr lang="en-US" sz="2640" dirty="0">
                <a:latin typeface="Albany" pitchFamily="18"/>
                <a:cs typeface="Tahoma" pitchFamily="2"/>
              </a:rPr>
              <a:t>-We use this as reference while comparing datasets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7E48A73-8501-47BF-B5F1-7EE1BA82B773}"/>
              </a:ext>
            </a:extLst>
          </p:cNvPr>
          <p:cNvSpPr txBox="1">
            <a:spLocks noGrp="1"/>
          </p:cNvSpPr>
          <p:nvPr>
            <p:ph type="sldNum" sz="quarter" idx="5"/>
          </p:nvPr>
        </p:nvSpPr>
        <p:spPr>
          <a:ln/>
        </p:spPr>
        <p:txBody>
          <a:bodyPr lIns="0" tIns="0" rIns="0" bIns="0" anchor="b" anchorCtr="0">
            <a:noAutofit/>
          </a:bodyPr>
          <a:lstStyle/>
          <a:p>
            <a:pPr lvl="0"/>
            <a:fld id="{6FBE8F32-1774-4198-A91E-4139DE30A030}" type="slidenum">
              <a:t>8</a:t>
            </a:fld>
            <a:endParaRPr lang="en-US"/>
          </a:p>
        </p:txBody>
      </p:sp>
      <p:sp>
        <p:nvSpPr>
          <p:cNvPr id="2" name="Slide Image Placeholder 1">
            <a:extLst>
              <a:ext uri="{FF2B5EF4-FFF2-40B4-BE49-F238E27FC236}">
                <a16:creationId xmlns:a16="http://schemas.microsoft.com/office/drawing/2014/main" id="{1D5C99A5-29CA-4724-ABFC-4022899C2731}"/>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E6194631-725C-4069-B90E-68D9412291C9}"/>
              </a:ext>
            </a:extLst>
          </p:cNvPr>
          <p:cNvSpPr txBox="1">
            <a:spLocks noGrp="1"/>
          </p:cNvSpPr>
          <p:nvPr>
            <p:ph type="body" sz="quarter" idx="1"/>
          </p:nvPr>
        </p:nvSpPr>
        <p:spPr/>
        <p:txBody>
          <a:bodyPr/>
          <a:lstStyle/>
          <a:p>
            <a:r>
              <a:rPr lang="en-US" sz="2640" dirty="0">
                <a:latin typeface="Albany" pitchFamily="18"/>
                <a:cs typeface="Tahoma" pitchFamily="2"/>
              </a:rPr>
              <a:t>-During comparing, we ran some basic sanity checks on both datasets</a:t>
            </a:r>
          </a:p>
          <a:p>
            <a:r>
              <a:rPr lang="en-US" sz="2640" dirty="0">
                <a:latin typeface="Albany" pitchFamily="18"/>
                <a:cs typeface="Tahoma" pitchFamily="2"/>
              </a:rPr>
              <a:t>	-checking shape (listed in slide)</a:t>
            </a:r>
          </a:p>
          <a:p>
            <a:r>
              <a:rPr lang="en-US" sz="2640" dirty="0">
                <a:latin typeface="Albany" pitchFamily="18"/>
                <a:cs typeface="Tahoma" pitchFamily="2"/>
              </a:rPr>
              <a:t>	-descriptive stats for continuous variables</a:t>
            </a:r>
          </a:p>
          <a:p>
            <a:r>
              <a:rPr lang="en-US" sz="2640" dirty="0">
                <a:latin typeface="Albany" pitchFamily="18"/>
                <a:cs typeface="Tahoma" pitchFamily="2"/>
              </a:rPr>
              <a:t>	-value counts and cross tabulations for categorical variables</a:t>
            </a:r>
          </a:p>
          <a:p>
            <a:r>
              <a:rPr lang="en-US" sz="2640" dirty="0">
                <a:latin typeface="Albany" pitchFamily="18"/>
                <a:cs typeface="Tahoma" pitchFamily="2"/>
              </a:rPr>
              <a:t>-Then, find a unique identifier</a:t>
            </a:r>
          </a:p>
          <a:p>
            <a:r>
              <a:rPr lang="en-US" sz="2640" dirty="0">
                <a:latin typeface="Albany" pitchFamily="18"/>
                <a:cs typeface="Tahoma" pitchFamily="2"/>
              </a:rPr>
              <a:t>	-</a:t>
            </a:r>
            <a:r>
              <a:rPr lang="en-US" sz="2640" dirty="0" err="1">
                <a:latin typeface="Albany" pitchFamily="18"/>
                <a:cs typeface="Tahoma" pitchFamily="2"/>
              </a:rPr>
              <a:t>policy_number</a:t>
            </a:r>
            <a:r>
              <a:rPr lang="en-US" sz="2640" dirty="0">
                <a:latin typeface="Albany" pitchFamily="18"/>
                <a:cs typeface="Tahoma" pitchFamily="2"/>
              </a:rPr>
              <a:t>: records given to every policy, used to compare the two datasets</a:t>
            </a:r>
          </a:p>
          <a:p>
            <a:r>
              <a:rPr lang="en-US" sz="2640" dirty="0">
                <a:latin typeface="Albany" pitchFamily="18"/>
                <a:cs typeface="Tahoma" pitchFamily="2"/>
              </a:rPr>
              <a:t>-Finally make a comparison, checking if the value in one dataset for a variable is </a:t>
            </a:r>
          </a:p>
          <a:p>
            <a:r>
              <a:rPr lang="en-US" sz="2640" dirty="0">
                <a:latin typeface="Albany" pitchFamily="18"/>
                <a:cs typeface="Tahoma" pitchFamily="2"/>
              </a:rPr>
              <a:t>	-greater than</a:t>
            </a:r>
          </a:p>
          <a:p>
            <a:r>
              <a:rPr lang="en-US" sz="2640" dirty="0">
                <a:latin typeface="Albany" pitchFamily="18"/>
                <a:cs typeface="Tahoma" pitchFamily="2"/>
              </a:rPr>
              <a:t>	-equal to</a:t>
            </a:r>
          </a:p>
          <a:p>
            <a:r>
              <a:rPr lang="en-US" sz="2640" dirty="0">
                <a:latin typeface="Albany" pitchFamily="18"/>
                <a:cs typeface="Tahoma" pitchFamily="2"/>
              </a:rPr>
              <a:t>	-or less than that present in other dataset</a:t>
            </a:r>
          </a:p>
          <a:p>
            <a:r>
              <a:rPr lang="en-US" sz="2640" dirty="0">
                <a:latin typeface="Albany" pitchFamily="18"/>
                <a:cs typeface="Tahoma" pitchFamily="2"/>
              </a:rPr>
              <a:t>-On closer looks and running some </a:t>
            </a:r>
            <a:r>
              <a:rPr lang="en-US" sz="2640" dirty="0" err="1">
                <a:latin typeface="Albany" pitchFamily="18"/>
                <a:cs typeface="Tahoma" pitchFamily="2"/>
              </a:rPr>
              <a:t>GroupBy</a:t>
            </a:r>
            <a:r>
              <a:rPr lang="en-US" sz="2640" dirty="0">
                <a:latin typeface="Albany" pitchFamily="18"/>
                <a:cs typeface="Tahoma" pitchFamily="2"/>
              </a:rPr>
              <a:t> functions, we see the noted observations</a:t>
            </a:r>
          </a:p>
          <a:p>
            <a:r>
              <a:rPr lang="en-US" sz="2640" dirty="0">
                <a:latin typeface="Albany" pitchFamily="18"/>
                <a:cs typeface="Tahoma" pitchFamily="2"/>
              </a:rPr>
              <a:t>-All information present in Merged dataset is also in </a:t>
            </a:r>
            <a:r>
              <a:rPr lang="en-US" sz="2640" dirty="0" err="1">
                <a:latin typeface="Albany" pitchFamily="18"/>
                <a:cs typeface="Tahoma" pitchFamily="2"/>
              </a:rPr>
              <a:t>CustSegList</a:t>
            </a:r>
            <a:endParaRPr lang="en-US" sz="2640" dirty="0">
              <a:latin typeface="Albany" pitchFamily="18"/>
              <a:cs typeface="Tahoma" pitchFamily="2"/>
            </a:endParaRPr>
          </a:p>
          <a:p>
            <a:r>
              <a:rPr lang="en-US" sz="2640" dirty="0">
                <a:latin typeface="Albany" pitchFamily="18"/>
                <a:cs typeface="Tahoma" pitchFamily="2"/>
              </a:rPr>
              <a:t>-The </a:t>
            </a:r>
            <a:r>
              <a:rPr lang="en-US" sz="2640" dirty="0" err="1">
                <a:latin typeface="Albany" pitchFamily="18"/>
                <a:cs typeface="Tahoma" pitchFamily="2"/>
              </a:rPr>
              <a:t>CustSegList</a:t>
            </a:r>
            <a:r>
              <a:rPr lang="en-US" sz="2640" dirty="0">
                <a:latin typeface="Albany" pitchFamily="18"/>
                <a:cs typeface="Tahoma" pitchFamily="2"/>
              </a:rPr>
              <a:t>, was created from the Merged Dataset, with each record assigned to a customer, rather than a policy</a:t>
            </a:r>
          </a:p>
          <a:p>
            <a:r>
              <a:rPr lang="en-US" sz="2640" dirty="0">
                <a:latin typeface="Albany" pitchFamily="18"/>
                <a:cs typeface="Tahoma" pitchFamily="2"/>
              </a:rPr>
              <a:t>	-the variable used to identify the customer/client is </a:t>
            </a:r>
            <a:r>
              <a:rPr lang="en-US" sz="2640" dirty="0" err="1">
                <a:latin typeface="Albany" pitchFamily="18"/>
                <a:cs typeface="Tahoma" pitchFamily="2"/>
              </a:rPr>
              <a:t>policy_owner_number</a:t>
            </a:r>
            <a:endParaRPr lang="en-US" sz="2640" dirty="0">
              <a:latin typeface="Albany" pitchFamily="18"/>
              <a:cs typeface="Tahoma" pitchFamily="2"/>
            </a:endParaRPr>
          </a:p>
          <a:p>
            <a:r>
              <a:rPr lang="en-US" sz="2640" dirty="0">
                <a:latin typeface="Albany" pitchFamily="18"/>
                <a:cs typeface="Tahoma" pitchFamily="2"/>
              </a:rPr>
              <a:t>	-Identity variables seen before stayed the same</a:t>
            </a:r>
          </a:p>
          <a:p>
            <a:r>
              <a:rPr lang="en-US" sz="2640" dirty="0">
                <a:latin typeface="Albany" pitchFamily="18"/>
                <a:cs typeface="Tahoma" pitchFamily="2"/>
              </a:rPr>
              <a:t>	-Policy related information, was consolidated as seen here, choosing either the sum or aggregation, maximum, or minimum of the values</a:t>
            </a:r>
          </a:p>
          <a:p>
            <a:r>
              <a:rPr lang="en-US" sz="2640" dirty="0">
                <a:latin typeface="Albany" pitchFamily="18"/>
                <a:cs typeface="Tahoma" pitchFamily="2"/>
              </a:rPr>
              <a:t>-</a:t>
            </a:r>
            <a:r>
              <a:rPr lang="en-US" sz="2640" b="1" dirty="0">
                <a:latin typeface="Albany" pitchFamily="18"/>
                <a:cs typeface="Tahoma" pitchFamily="2"/>
              </a:rPr>
              <a:t>With this analysis, we decided to move ahead with Merged: which was more suitable due to it’s non aggregated and detailed information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3D46BD1-72E0-415A-93E3-B149B1BA3D0D}"/>
              </a:ext>
            </a:extLst>
          </p:cNvPr>
          <p:cNvSpPr txBox="1">
            <a:spLocks noGrp="1"/>
          </p:cNvSpPr>
          <p:nvPr>
            <p:ph type="sldNum" sz="quarter" idx="5"/>
          </p:nvPr>
        </p:nvSpPr>
        <p:spPr>
          <a:ln/>
        </p:spPr>
        <p:txBody>
          <a:bodyPr lIns="0" tIns="0" rIns="0" bIns="0" anchor="b" anchorCtr="0">
            <a:noAutofit/>
          </a:bodyPr>
          <a:lstStyle/>
          <a:p>
            <a:pPr lvl="0"/>
            <a:fld id="{A4D5A46D-36C3-4BA7-8BC8-91D99E2C7583}" type="slidenum">
              <a:t>9</a:t>
            </a:fld>
            <a:endParaRPr lang="en-US"/>
          </a:p>
        </p:txBody>
      </p:sp>
      <p:sp>
        <p:nvSpPr>
          <p:cNvPr id="2" name="Slide Image Placeholder 1">
            <a:extLst>
              <a:ext uri="{FF2B5EF4-FFF2-40B4-BE49-F238E27FC236}">
                <a16:creationId xmlns:a16="http://schemas.microsoft.com/office/drawing/2014/main" id="{BC28AD1C-185E-40A3-9B2F-3D52CD2B4B0B}"/>
              </a:ext>
            </a:extLst>
          </p:cNvPr>
          <p:cNvSpPr>
            <a:spLocks noGrp="1" noRot="1" noChangeAspect="1" noResize="1"/>
          </p:cNvSpPr>
          <p:nvPr>
            <p:ph type="sldImg"/>
          </p:nvPr>
        </p:nvSpPr>
        <p:spPr>
          <a:xfrm>
            <a:off x="1370013" y="763588"/>
            <a:ext cx="5030787" cy="3771900"/>
          </a:xfrm>
          <a:solidFill>
            <a:schemeClr val="accent1"/>
          </a:solidFill>
          <a:ln w="25400">
            <a:solidFill>
              <a:schemeClr val="accent1">
                <a:shade val="50000"/>
              </a:schemeClr>
            </a:solidFill>
            <a:prstDash val="solid"/>
          </a:ln>
        </p:spPr>
      </p:sp>
      <p:sp>
        <p:nvSpPr>
          <p:cNvPr id="3" name="Notes Placeholder 2">
            <a:extLst>
              <a:ext uri="{FF2B5EF4-FFF2-40B4-BE49-F238E27FC236}">
                <a16:creationId xmlns:a16="http://schemas.microsoft.com/office/drawing/2014/main" id="{25E4B4F1-AF92-4B83-9D08-DDC208FB7C0F}"/>
              </a:ext>
            </a:extLst>
          </p:cNvPr>
          <p:cNvSpPr txBox="1">
            <a:spLocks noGrp="1"/>
          </p:cNvSpPr>
          <p:nvPr>
            <p:ph type="body" sz="quarter" idx="1"/>
          </p:nvPr>
        </p:nvSpPr>
        <p:spPr/>
        <p:txBody>
          <a:bodyPr/>
          <a:lstStyle/>
          <a:p>
            <a:pPr marL="0" lvl="1" indent="0" hangingPunct="0">
              <a:buSzPct val="45000"/>
              <a:buFont typeface="StarSymbol"/>
              <a:buNone/>
            </a:pPr>
            <a:r>
              <a:rPr lang="en-US" sz="2640" dirty="0">
                <a:latin typeface="Albany" pitchFamily="18"/>
                <a:cs typeface="Tahoma" pitchFamily="2"/>
              </a:rPr>
              <a:t>Once we choose the dataset, we work with the variables to be included</a:t>
            </a:r>
          </a:p>
          <a:p>
            <a:pPr marL="0" lvl="1" indent="0" hangingPunct="0">
              <a:buSzPct val="45000"/>
              <a:buFont typeface="StarSymbol"/>
              <a:buNone/>
            </a:pPr>
            <a:r>
              <a:rPr lang="en-US" sz="2640" dirty="0">
                <a:latin typeface="Albany" pitchFamily="18"/>
                <a:cs typeface="Tahoma" pitchFamily="2"/>
              </a:rPr>
              <a:t>	-Some variables were created, like ‘age’ from one of the identity variables (</a:t>
            </a:r>
            <a:r>
              <a:rPr lang="en-US" sz="2640" dirty="0" err="1">
                <a:latin typeface="Albany" pitchFamily="18"/>
                <a:cs typeface="Tahoma" pitchFamily="2"/>
              </a:rPr>
              <a:t>la_dob</a:t>
            </a:r>
            <a:r>
              <a:rPr lang="en-US" sz="2640" dirty="0">
                <a:latin typeface="Albany" pitchFamily="18"/>
                <a:cs typeface="Tahoma" pitchFamily="2"/>
              </a:rPr>
              <a:t>: date of birth of life assured. Why? Since we didn’t </a:t>
            </a:r>
            <a:r>
              <a:rPr lang="en-US" sz="2640" dirty="0" err="1">
                <a:latin typeface="Albany" pitchFamily="18"/>
                <a:cs typeface="Tahoma" pitchFamily="2"/>
              </a:rPr>
              <a:t>hv</a:t>
            </a:r>
            <a:r>
              <a:rPr lang="en-US" sz="2640" dirty="0">
                <a:latin typeface="Albany" pitchFamily="18"/>
                <a:cs typeface="Tahoma" pitchFamily="2"/>
              </a:rPr>
              <a:t> dob of proposer)</a:t>
            </a:r>
          </a:p>
          <a:p>
            <a:pPr marL="0" lvl="1" indent="0" hangingPunct="0">
              <a:buSzPct val="45000"/>
              <a:buFont typeface="StarSymbol"/>
              <a:buNone/>
            </a:pPr>
            <a:r>
              <a:rPr lang="en-US" sz="2640" dirty="0">
                <a:latin typeface="Albany" pitchFamily="18"/>
                <a:cs typeface="Tahoma" pitchFamily="2"/>
              </a:rPr>
              <a:t>	-Some are dropped: these are mostly done so, since same data is present in another form (better representation) in another column</a:t>
            </a:r>
          </a:p>
          <a:p>
            <a:pPr marL="0" lvl="1" indent="0" hangingPunct="0">
              <a:buSzPct val="45000"/>
              <a:buFont typeface="StarSymbol"/>
              <a:buNone/>
            </a:pPr>
            <a:r>
              <a:rPr lang="en-US" sz="2640" dirty="0">
                <a:latin typeface="Albany" pitchFamily="18"/>
                <a:cs typeface="Tahoma" pitchFamily="2"/>
              </a:rPr>
              <a:t>-Nd importantly, we also deal with creating our target variable here</a:t>
            </a:r>
          </a:p>
          <a:p>
            <a:pPr marL="0" lvl="1" indent="0" hangingPunct="0">
              <a:buSzPct val="45000"/>
              <a:buFont typeface="StarSymbol"/>
              <a:buNone/>
            </a:pPr>
            <a:r>
              <a:rPr lang="en-US" sz="2640" dirty="0">
                <a:latin typeface="Albany" pitchFamily="18"/>
                <a:cs typeface="Tahoma" pitchFamily="2"/>
              </a:rPr>
              <a:t>	-Now that we know unique identifier for customer as well as policies, </a:t>
            </a:r>
            <a:r>
              <a:rPr lang="en-US" sz="2640" dirty="0" err="1">
                <a:latin typeface="Albany" pitchFamily="18"/>
                <a:cs typeface="Tahoma" pitchFamily="2"/>
              </a:rPr>
              <a:t>nd</a:t>
            </a:r>
            <a:r>
              <a:rPr lang="en-US" sz="2640" dirty="0">
                <a:latin typeface="Albany" pitchFamily="18"/>
                <a:cs typeface="Tahoma" pitchFamily="2"/>
              </a:rPr>
              <a:t> since our focus (</a:t>
            </a:r>
            <a:r>
              <a:rPr lang="en-US" sz="2640" dirty="0" err="1">
                <a:latin typeface="Albany" pitchFamily="18"/>
                <a:cs typeface="Tahoma" pitchFamily="2"/>
              </a:rPr>
              <a:t>atleast</a:t>
            </a:r>
            <a:r>
              <a:rPr lang="en-US" sz="2640" dirty="0">
                <a:latin typeface="Albany" pitchFamily="18"/>
                <a:cs typeface="Tahoma" pitchFamily="2"/>
              </a:rPr>
              <a:t> part 1) is more related to customer..</a:t>
            </a:r>
          </a:p>
          <a:p>
            <a:pPr marL="0" lvl="1" indent="0" hangingPunct="0">
              <a:buSzPct val="45000"/>
              <a:buFont typeface="StarSymbol"/>
              <a:buNone/>
            </a:pPr>
            <a:r>
              <a:rPr lang="en-US" sz="2640" dirty="0">
                <a:latin typeface="Albany" pitchFamily="18"/>
                <a:cs typeface="Tahoma" pitchFamily="2"/>
              </a:rPr>
              <a:t>	-We create a variable frequency identifying number of policies bought by a particular customer</a:t>
            </a:r>
          </a:p>
          <a:p>
            <a:pPr marL="0" lvl="1" indent="0" hangingPunct="0">
              <a:buSzPct val="45000"/>
              <a:buFont typeface="StarSymbol"/>
              <a:buNone/>
            </a:pPr>
            <a:r>
              <a:rPr lang="en-US" sz="2640" dirty="0">
                <a:latin typeface="Albany" pitchFamily="18"/>
                <a:cs typeface="Tahoma" pitchFamily="2"/>
              </a:rPr>
              <a:t>	-Then using this as a basis, we create a binary valued variable – target, giving value 1 if </a:t>
            </a:r>
            <a:r>
              <a:rPr lang="en-US" sz="2640" dirty="0" err="1">
                <a:latin typeface="Albany" pitchFamily="18"/>
                <a:cs typeface="Tahoma" pitchFamily="2"/>
              </a:rPr>
              <a:t>freq</a:t>
            </a:r>
            <a:r>
              <a:rPr lang="en-US" sz="2640" dirty="0">
                <a:latin typeface="Albany" pitchFamily="18"/>
                <a:cs typeface="Tahoma" pitchFamily="2"/>
              </a:rPr>
              <a:t> is &gt;1, or 0 otherwise</a:t>
            </a:r>
          </a:p>
          <a:p>
            <a:pPr marL="0" lvl="1" indent="0" hangingPunct="0">
              <a:buSzPct val="45000"/>
              <a:buFont typeface="StarSymbol"/>
              <a:buNone/>
            </a:pPr>
            <a:r>
              <a:rPr lang="en-US" sz="2640" dirty="0">
                <a:latin typeface="Albany" pitchFamily="18"/>
                <a:cs typeface="Tahoma" pitchFamily="2"/>
              </a:rPr>
              <a:t>-Finally, moving to the last step of Data Wrangling…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8BFA-3561-4445-AD1F-4993D607949F}"/>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19C004-F04C-48F9-93B5-492C70D2770B}"/>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879860-A97F-4887-AF4F-7EC2D6AB82F8}"/>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D4B18575-F319-4425-9649-6F8ED94B239D}"/>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FBF62B45-7071-43A6-9459-569C8695A868}"/>
              </a:ext>
            </a:extLst>
          </p:cNvPr>
          <p:cNvSpPr>
            <a:spLocks noGrp="1"/>
          </p:cNvSpPr>
          <p:nvPr>
            <p:ph type="sldNum" sz="quarter" idx="12"/>
          </p:nvPr>
        </p:nvSpPr>
        <p:spPr/>
        <p:txBody>
          <a:bodyPr/>
          <a:lstStyle/>
          <a:p>
            <a:pPr lvl="0"/>
            <a:fld id="{54C7C3C7-58C1-4CC7-B438-CAFC24612C02}" type="slidenum">
              <a:t>‹#›</a:t>
            </a:fld>
            <a:endParaRPr lang="en-US"/>
          </a:p>
        </p:txBody>
      </p:sp>
    </p:spTree>
    <p:extLst>
      <p:ext uri="{BB962C8B-B14F-4D97-AF65-F5344CB8AC3E}">
        <p14:creationId xmlns:p14="http://schemas.microsoft.com/office/powerpoint/2010/main" val="2395390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4D807-B91D-4037-AEF1-068552EB28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B3AD15-540B-43ED-8405-EB491F0FBC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B64E77-8D56-42DC-808A-9639E6B8F6DA}"/>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6D880E3A-D442-4FF3-806A-EB9F639DC58E}"/>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1D78953-8634-42EA-A20B-3B9ED16A9B0D}"/>
              </a:ext>
            </a:extLst>
          </p:cNvPr>
          <p:cNvSpPr>
            <a:spLocks noGrp="1"/>
          </p:cNvSpPr>
          <p:nvPr>
            <p:ph type="sldNum" sz="quarter" idx="12"/>
          </p:nvPr>
        </p:nvSpPr>
        <p:spPr/>
        <p:txBody>
          <a:bodyPr/>
          <a:lstStyle/>
          <a:p>
            <a:pPr lvl="0"/>
            <a:fld id="{3AD80E3E-A25A-44BA-A483-59520043884E}" type="slidenum">
              <a:t>‹#›</a:t>
            </a:fld>
            <a:endParaRPr lang="en-US"/>
          </a:p>
        </p:txBody>
      </p:sp>
    </p:spTree>
    <p:extLst>
      <p:ext uri="{BB962C8B-B14F-4D97-AF65-F5344CB8AC3E}">
        <p14:creationId xmlns:p14="http://schemas.microsoft.com/office/powerpoint/2010/main" val="320384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B1A4BF-86EA-4485-9B21-B1C211D6EB2E}"/>
              </a:ext>
            </a:extLst>
          </p:cNvPr>
          <p:cNvSpPr>
            <a:spLocks noGrp="1"/>
          </p:cNvSpPr>
          <p:nvPr>
            <p:ph type="title" orient="vert"/>
          </p:nvPr>
        </p:nvSpPr>
        <p:spPr>
          <a:xfrm>
            <a:off x="7308850" y="301625"/>
            <a:ext cx="2266950" cy="6456363"/>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23E579-41A5-4625-889D-DF3679AA70DA}"/>
              </a:ext>
            </a:extLst>
          </p:cNvPr>
          <p:cNvSpPr>
            <a:spLocks noGrp="1"/>
          </p:cNvSpPr>
          <p:nvPr>
            <p:ph type="body" orient="vert" idx="1"/>
          </p:nvPr>
        </p:nvSpPr>
        <p:spPr>
          <a:xfrm>
            <a:off x="503238" y="301625"/>
            <a:ext cx="6653212" cy="6456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2B818B-6F27-47F4-90E5-5F9267956987}"/>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E80B5FF3-E3A9-4507-AB1F-37179F5693D8}"/>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065E114-3C9B-4F65-9DDB-EA4408701090}"/>
              </a:ext>
            </a:extLst>
          </p:cNvPr>
          <p:cNvSpPr>
            <a:spLocks noGrp="1"/>
          </p:cNvSpPr>
          <p:nvPr>
            <p:ph type="sldNum" sz="quarter" idx="12"/>
          </p:nvPr>
        </p:nvSpPr>
        <p:spPr/>
        <p:txBody>
          <a:bodyPr/>
          <a:lstStyle/>
          <a:p>
            <a:pPr lvl="0"/>
            <a:fld id="{1E49BDA1-E29F-41E0-9994-CA035500E831}" type="slidenum">
              <a:t>‹#›</a:t>
            </a:fld>
            <a:endParaRPr lang="en-US"/>
          </a:p>
        </p:txBody>
      </p:sp>
    </p:spTree>
    <p:extLst>
      <p:ext uri="{BB962C8B-B14F-4D97-AF65-F5344CB8AC3E}">
        <p14:creationId xmlns:p14="http://schemas.microsoft.com/office/powerpoint/2010/main" val="809716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F33C-DE86-4495-8531-7454E4B34F46}"/>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9881E1-ACF2-40B7-A8E7-4736E5C50BFF}"/>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6F829B-2952-4DA0-BCDD-724D4C563B57}"/>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8C3AC2D1-A6C0-4215-8B59-59E01E3953FC}"/>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BB5C831-F65D-4A93-92EE-22BC15771C2A}"/>
              </a:ext>
            </a:extLst>
          </p:cNvPr>
          <p:cNvSpPr>
            <a:spLocks noGrp="1"/>
          </p:cNvSpPr>
          <p:nvPr>
            <p:ph type="sldNum" sz="quarter" idx="12"/>
          </p:nvPr>
        </p:nvSpPr>
        <p:spPr/>
        <p:txBody>
          <a:bodyPr/>
          <a:lstStyle/>
          <a:p>
            <a:pPr lvl="0"/>
            <a:fld id="{62C86861-3EB3-4DE9-8EA3-40023B051B90}" type="slidenum">
              <a:t>‹#›</a:t>
            </a:fld>
            <a:endParaRPr lang="en-US"/>
          </a:p>
        </p:txBody>
      </p:sp>
    </p:spTree>
    <p:extLst>
      <p:ext uri="{BB962C8B-B14F-4D97-AF65-F5344CB8AC3E}">
        <p14:creationId xmlns:p14="http://schemas.microsoft.com/office/powerpoint/2010/main" val="2048170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1D296-57D0-4158-B7EC-1F766D1190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B442A4-C68F-4530-8816-64E2F97172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6008CB-EEB9-42E8-ACE9-5A7D02CF03E8}"/>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B3B5903B-C209-49A6-A9E6-E71573C54015}"/>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65A30BBE-D8ED-49E8-B928-33A61C0641CA}"/>
              </a:ext>
            </a:extLst>
          </p:cNvPr>
          <p:cNvSpPr>
            <a:spLocks noGrp="1"/>
          </p:cNvSpPr>
          <p:nvPr>
            <p:ph type="sldNum" sz="quarter" idx="12"/>
          </p:nvPr>
        </p:nvSpPr>
        <p:spPr/>
        <p:txBody>
          <a:bodyPr/>
          <a:lstStyle/>
          <a:p>
            <a:pPr lvl="0"/>
            <a:fld id="{84AE7B7A-5218-4DEE-BD54-9C6205A20343}" type="slidenum">
              <a:t>‹#›</a:t>
            </a:fld>
            <a:endParaRPr lang="en-US"/>
          </a:p>
        </p:txBody>
      </p:sp>
    </p:spTree>
    <p:extLst>
      <p:ext uri="{BB962C8B-B14F-4D97-AF65-F5344CB8AC3E}">
        <p14:creationId xmlns:p14="http://schemas.microsoft.com/office/powerpoint/2010/main" val="2245150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54D8-6BEC-4265-BEDB-7624DFD3FBEB}"/>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3A1255-194E-468D-A08A-A9E75F3184E1}"/>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73B809-BE6B-47A3-A677-8B6A96ED6D5E}"/>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9D0C9C5C-BBEC-4D1B-BC95-13C4D8A22962}"/>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21C9A78-8CBD-4FDE-BD0A-5D6A80926ADA}"/>
              </a:ext>
            </a:extLst>
          </p:cNvPr>
          <p:cNvSpPr>
            <a:spLocks noGrp="1"/>
          </p:cNvSpPr>
          <p:nvPr>
            <p:ph type="sldNum" sz="quarter" idx="12"/>
          </p:nvPr>
        </p:nvSpPr>
        <p:spPr/>
        <p:txBody>
          <a:bodyPr/>
          <a:lstStyle/>
          <a:p>
            <a:pPr lvl="0"/>
            <a:fld id="{EE6EE528-C7BB-4CDF-96DC-281E7D42089E}" type="slidenum">
              <a:t>‹#›</a:t>
            </a:fld>
            <a:endParaRPr lang="en-US"/>
          </a:p>
        </p:txBody>
      </p:sp>
    </p:spTree>
    <p:extLst>
      <p:ext uri="{BB962C8B-B14F-4D97-AF65-F5344CB8AC3E}">
        <p14:creationId xmlns:p14="http://schemas.microsoft.com/office/powerpoint/2010/main" val="2086690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BC82-0A09-449C-A9E6-A216FFDD0E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F74F2F3-39E4-47A5-B21D-7EB1DEEDE570}"/>
              </a:ext>
            </a:extLst>
          </p:cNvPr>
          <p:cNvSpPr>
            <a:spLocks noGrp="1"/>
          </p:cNvSpPr>
          <p:nvPr>
            <p:ph sz="half" idx="1"/>
          </p:nvPr>
        </p:nvSpPr>
        <p:spPr>
          <a:xfrm>
            <a:off x="503238" y="2160588"/>
            <a:ext cx="4459287" cy="459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CADF5B-208F-4892-ADE3-00504248FD1F}"/>
              </a:ext>
            </a:extLst>
          </p:cNvPr>
          <p:cNvSpPr>
            <a:spLocks noGrp="1"/>
          </p:cNvSpPr>
          <p:nvPr>
            <p:ph sz="half" idx="2"/>
          </p:nvPr>
        </p:nvSpPr>
        <p:spPr>
          <a:xfrm>
            <a:off x="5114925" y="2160588"/>
            <a:ext cx="4460875" cy="459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74819F-9978-474D-8BAD-07CA577067E0}"/>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E96A0E3B-AF52-409D-8BE9-E895E99F2C3C}"/>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E1415BE9-9213-4C1C-AFF8-415FECE49EA5}"/>
              </a:ext>
            </a:extLst>
          </p:cNvPr>
          <p:cNvSpPr>
            <a:spLocks noGrp="1"/>
          </p:cNvSpPr>
          <p:nvPr>
            <p:ph type="sldNum" sz="quarter" idx="12"/>
          </p:nvPr>
        </p:nvSpPr>
        <p:spPr/>
        <p:txBody>
          <a:bodyPr/>
          <a:lstStyle/>
          <a:p>
            <a:pPr lvl="0"/>
            <a:fld id="{95D9B834-063A-47A8-A408-15FE7FE9C404}" type="slidenum">
              <a:t>‹#›</a:t>
            </a:fld>
            <a:endParaRPr lang="en-US"/>
          </a:p>
        </p:txBody>
      </p:sp>
    </p:spTree>
    <p:extLst>
      <p:ext uri="{BB962C8B-B14F-4D97-AF65-F5344CB8AC3E}">
        <p14:creationId xmlns:p14="http://schemas.microsoft.com/office/powerpoint/2010/main" val="181598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033A-59B2-4BE9-B7CC-8155066F69EC}"/>
              </a:ext>
            </a:extLst>
          </p:cNvPr>
          <p:cNvSpPr>
            <a:spLocks noGrp="1"/>
          </p:cNvSpPr>
          <p:nvPr>
            <p:ph type="title"/>
          </p:nvPr>
        </p:nvSpPr>
        <p:spPr>
          <a:xfrm>
            <a:off x="693738" y="403225"/>
            <a:ext cx="8694737" cy="14605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55D367-ABE3-416B-904C-E7FA6FDDCC55}"/>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72643F-69CC-4326-934F-89CC3165FEE6}"/>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52D6C2-F942-487F-81CF-DB1175AE1133}"/>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D56CF9-E214-4A51-A6FB-BACF5D851F2E}"/>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12545AA-416D-4F18-B650-B5CB0074AC70}"/>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8D2524D3-EB6F-483E-8178-9B08AD0820A3}"/>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331B96A3-7446-4D03-A5B0-3EAC34A92DEB}"/>
              </a:ext>
            </a:extLst>
          </p:cNvPr>
          <p:cNvSpPr>
            <a:spLocks noGrp="1"/>
          </p:cNvSpPr>
          <p:nvPr>
            <p:ph type="sldNum" sz="quarter" idx="12"/>
          </p:nvPr>
        </p:nvSpPr>
        <p:spPr/>
        <p:txBody>
          <a:bodyPr/>
          <a:lstStyle/>
          <a:p>
            <a:pPr lvl="0"/>
            <a:fld id="{67E97496-EB7A-4ACD-818C-396C2A335338}" type="slidenum">
              <a:t>‹#›</a:t>
            </a:fld>
            <a:endParaRPr lang="en-US"/>
          </a:p>
        </p:txBody>
      </p:sp>
    </p:spTree>
    <p:extLst>
      <p:ext uri="{BB962C8B-B14F-4D97-AF65-F5344CB8AC3E}">
        <p14:creationId xmlns:p14="http://schemas.microsoft.com/office/powerpoint/2010/main" val="2501732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BD1DD-F88E-44A9-940A-F28783FD6A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A6172AB-783B-4D5B-8AFF-E1E21A509448}"/>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A661428C-E4B2-4DEA-A700-E2379256AFF9}"/>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6BD6E4FB-EC33-4420-980A-A96795C43727}"/>
              </a:ext>
            </a:extLst>
          </p:cNvPr>
          <p:cNvSpPr>
            <a:spLocks noGrp="1"/>
          </p:cNvSpPr>
          <p:nvPr>
            <p:ph type="sldNum" sz="quarter" idx="12"/>
          </p:nvPr>
        </p:nvSpPr>
        <p:spPr/>
        <p:txBody>
          <a:bodyPr/>
          <a:lstStyle/>
          <a:p>
            <a:pPr lvl="0"/>
            <a:fld id="{214CADFF-18C0-4E11-8E58-BFDFFC304B3D}" type="slidenum">
              <a:t>‹#›</a:t>
            </a:fld>
            <a:endParaRPr lang="en-US"/>
          </a:p>
        </p:txBody>
      </p:sp>
    </p:spTree>
    <p:extLst>
      <p:ext uri="{BB962C8B-B14F-4D97-AF65-F5344CB8AC3E}">
        <p14:creationId xmlns:p14="http://schemas.microsoft.com/office/powerpoint/2010/main" val="3430373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F31A8-A51A-481B-96F9-BFD467D72F86}"/>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E39729E4-06D9-4588-A4BD-8582D484378B}"/>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D8AE207E-C167-4C51-AA38-958361A2D9EE}"/>
              </a:ext>
            </a:extLst>
          </p:cNvPr>
          <p:cNvSpPr>
            <a:spLocks noGrp="1"/>
          </p:cNvSpPr>
          <p:nvPr>
            <p:ph type="sldNum" sz="quarter" idx="12"/>
          </p:nvPr>
        </p:nvSpPr>
        <p:spPr/>
        <p:txBody>
          <a:bodyPr/>
          <a:lstStyle/>
          <a:p>
            <a:pPr lvl="0"/>
            <a:fld id="{785BA6EC-D681-4428-8A1C-93978DC268EC}" type="slidenum">
              <a:t>‹#›</a:t>
            </a:fld>
            <a:endParaRPr lang="en-US"/>
          </a:p>
        </p:txBody>
      </p:sp>
    </p:spTree>
    <p:extLst>
      <p:ext uri="{BB962C8B-B14F-4D97-AF65-F5344CB8AC3E}">
        <p14:creationId xmlns:p14="http://schemas.microsoft.com/office/powerpoint/2010/main" val="2837866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1FAE1-0899-497C-BF97-9416A0550C44}"/>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49C9636-F064-480F-89C9-B9896CFF2B70}"/>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9C52AE3-C276-4BA1-BB89-D55CA843E69C}"/>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107E20-0424-4435-92A8-09EC82BEFB98}"/>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7AF63424-A104-4407-82B0-41305F34085F}"/>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2DB78F61-6C25-4F21-AFDA-0F4110B8F8CB}"/>
              </a:ext>
            </a:extLst>
          </p:cNvPr>
          <p:cNvSpPr>
            <a:spLocks noGrp="1"/>
          </p:cNvSpPr>
          <p:nvPr>
            <p:ph type="sldNum" sz="quarter" idx="12"/>
          </p:nvPr>
        </p:nvSpPr>
        <p:spPr/>
        <p:txBody>
          <a:bodyPr/>
          <a:lstStyle/>
          <a:p>
            <a:pPr lvl="0"/>
            <a:fld id="{C41EDF30-F77F-468F-AF4D-2BF7CD4679C9}" type="slidenum">
              <a:t>‹#›</a:t>
            </a:fld>
            <a:endParaRPr lang="en-US"/>
          </a:p>
        </p:txBody>
      </p:sp>
    </p:spTree>
    <p:extLst>
      <p:ext uri="{BB962C8B-B14F-4D97-AF65-F5344CB8AC3E}">
        <p14:creationId xmlns:p14="http://schemas.microsoft.com/office/powerpoint/2010/main" val="172842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348C8-BBAC-45CE-80CB-EEA9D5AE4B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ED3DF6-2CFE-4A51-A185-676EF0F1C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340378-FC68-4E43-9FF4-F782F6483AC9}"/>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80BCF691-BCCD-44DD-9A75-06AB76E640D0}"/>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9A014172-6874-499A-81DC-AD557801604E}"/>
              </a:ext>
            </a:extLst>
          </p:cNvPr>
          <p:cNvSpPr>
            <a:spLocks noGrp="1"/>
          </p:cNvSpPr>
          <p:nvPr>
            <p:ph type="sldNum" sz="quarter" idx="12"/>
          </p:nvPr>
        </p:nvSpPr>
        <p:spPr/>
        <p:txBody>
          <a:bodyPr/>
          <a:lstStyle/>
          <a:p>
            <a:pPr lvl="0"/>
            <a:fld id="{4D9D5030-C758-4332-94ED-3A076ACA76B6}" type="slidenum">
              <a:t>‹#›</a:t>
            </a:fld>
            <a:endParaRPr lang="en-US"/>
          </a:p>
        </p:txBody>
      </p:sp>
    </p:spTree>
    <p:extLst>
      <p:ext uri="{BB962C8B-B14F-4D97-AF65-F5344CB8AC3E}">
        <p14:creationId xmlns:p14="http://schemas.microsoft.com/office/powerpoint/2010/main" val="1980881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80E8-DABF-4487-8F86-BC686A3FE303}"/>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984D265-E1A4-4B6C-8026-4A218BEF2A67}"/>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F41C893-177F-4900-8902-8A6AA558656C}"/>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6B585A-2F4A-4F18-A82F-B04DE7803FB1}"/>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2CAEDD13-CF84-41F6-A8C4-E367955A1F34}"/>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E4C25CBE-6B05-4EAB-94D6-EEABE58DDFE2}"/>
              </a:ext>
            </a:extLst>
          </p:cNvPr>
          <p:cNvSpPr>
            <a:spLocks noGrp="1"/>
          </p:cNvSpPr>
          <p:nvPr>
            <p:ph type="sldNum" sz="quarter" idx="12"/>
          </p:nvPr>
        </p:nvSpPr>
        <p:spPr/>
        <p:txBody>
          <a:bodyPr/>
          <a:lstStyle/>
          <a:p>
            <a:pPr lvl="0"/>
            <a:fld id="{E80D1777-BBD3-4CFB-9885-0C6F224E4F95}" type="slidenum">
              <a:t>‹#›</a:t>
            </a:fld>
            <a:endParaRPr lang="en-US"/>
          </a:p>
        </p:txBody>
      </p:sp>
    </p:spTree>
    <p:extLst>
      <p:ext uri="{BB962C8B-B14F-4D97-AF65-F5344CB8AC3E}">
        <p14:creationId xmlns:p14="http://schemas.microsoft.com/office/powerpoint/2010/main" val="28218232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ECB0-9203-428D-898E-2ED8546EC69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F9B040-0CA5-4328-BCC6-954D096DA5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77A8E9-3910-4846-B035-1768B2EBE4A8}"/>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CF4AFEAC-8C71-4892-BA60-A08D89A391B7}"/>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BB65AE63-587F-44F5-BEC3-082C22198C67}"/>
              </a:ext>
            </a:extLst>
          </p:cNvPr>
          <p:cNvSpPr>
            <a:spLocks noGrp="1"/>
          </p:cNvSpPr>
          <p:nvPr>
            <p:ph type="sldNum" sz="quarter" idx="12"/>
          </p:nvPr>
        </p:nvSpPr>
        <p:spPr/>
        <p:txBody>
          <a:bodyPr/>
          <a:lstStyle/>
          <a:p>
            <a:pPr lvl="0"/>
            <a:fld id="{535523C6-F399-4591-9CB4-2273ECCF5FDC}" type="slidenum">
              <a:t>‹#›</a:t>
            </a:fld>
            <a:endParaRPr lang="en-US"/>
          </a:p>
        </p:txBody>
      </p:sp>
    </p:spTree>
    <p:extLst>
      <p:ext uri="{BB962C8B-B14F-4D97-AF65-F5344CB8AC3E}">
        <p14:creationId xmlns:p14="http://schemas.microsoft.com/office/powerpoint/2010/main" val="13894222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4767DA-BAC1-485C-A709-6EEB6F96C568}"/>
              </a:ext>
            </a:extLst>
          </p:cNvPr>
          <p:cNvSpPr>
            <a:spLocks noGrp="1"/>
          </p:cNvSpPr>
          <p:nvPr>
            <p:ph type="title" orient="vert"/>
          </p:nvPr>
        </p:nvSpPr>
        <p:spPr>
          <a:xfrm>
            <a:off x="7308850" y="301625"/>
            <a:ext cx="2266950" cy="6456363"/>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8930FF-635A-44B2-BF8D-EEE5520B6E85}"/>
              </a:ext>
            </a:extLst>
          </p:cNvPr>
          <p:cNvSpPr>
            <a:spLocks noGrp="1"/>
          </p:cNvSpPr>
          <p:nvPr>
            <p:ph type="body" orient="vert" idx="1"/>
          </p:nvPr>
        </p:nvSpPr>
        <p:spPr>
          <a:xfrm>
            <a:off x="503238" y="301625"/>
            <a:ext cx="6653212" cy="6456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3FF20A-7F88-40AB-92C7-C8CEC2BA72F8}"/>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9D20B8F3-47D9-4B68-9BFF-DAD5C781ADC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5E864E1-52E9-4CC6-830E-A69901B970C3}"/>
              </a:ext>
            </a:extLst>
          </p:cNvPr>
          <p:cNvSpPr>
            <a:spLocks noGrp="1"/>
          </p:cNvSpPr>
          <p:nvPr>
            <p:ph type="sldNum" sz="quarter" idx="12"/>
          </p:nvPr>
        </p:nvSpPr>
        <p:spPr/>
        <p:txBody>
          <a:bodyPr/>
          <a:lstStyle/>
          <a:p>
            <a:pPr lvl="0"/>
            <a:fld id="{8BE98DFF-1097-41A8-A551-B845D94FE5CB}" type="slidenum">
              <a:t>‹#›</a:t>
            </a:fld>
            <a:endParaRPr lang="en-US"/>
          </a:p>
        </p:txBody>
      </p:sp>
    </p:spTree>
    <p:extLst>
      <p:ext uri="{BB962C8B-B14F-4D97-AF65-F5344CB8AC3E}">
        <p14:creationId xmlns:p14="http://schemas.microsoft.com/office/powerpoint/2010/main" val="1255655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1FDE-176B-4533-9FE2-18207ECEED69}"/>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966BF7A-0AE2-4673-91DB-16E6950D28EF}"/>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2D5E4B5-3AF3-45C4-9867-E16CB5076FE7}"/>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FF566F97-5DF9-4DB5-8E33-9F9B5739F2DE}"/>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9C7849F7-940B-4307-9A5D-83DF1DEC92AD}"/>
              </a:ext>
            </a:extLst>
          </p:cNvPr>
          <p:cNvSpPr>
            <a:spLocks noGrp="1"/>
          </p:cNvSpPr>
          <p:nvPr>
            <p:ph type="sldNum" sz="quarter" idx="12"/>
          </p:nvPr>
        </p:nvSpPr>
        <p:spPr/>
        <p:txBody>
          <a:bodyPr/>
          <a:lstStyle/>
          <a:p>
            <a:pPr lvl="0"/>
            <a:fld id="{AAAC3B39-250A-4DA8-9E41-F367F396B3EE}" type="slidenum">
              <a:t>‹#›</a:t>
            </a:fld>
            <a:endParaRPr lang="en-US"/>
          </a:p>
        </p:txBody>
      </p:sp>
    </p:spTree>
    <p:extLst>
      <p:ext uri="{BB962C8B-B14F-4D97-AF65-F5344CB8AC3E}">
        <p14:creationId xmlns:p14="http://schemas.microsoft.com/office/powerpoint/2010/main" val="426033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35A1-D152-4D11-804A-D70DE3CE5E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D092FF-42AD-4063-B09B-2953E0FA10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EC008C-1D79-487B-9F12-B0CE7CF44B5A}"/>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0CA61DDF-1679-4148-8B96-2ED68C1CAA1C}"/>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7DE7F260-C1A5-4E45-B86E-204A5ABA8475}"/>
              </a:ext>
            </a:extLst>
          </p:cNvPr>
          <p:cNvSpPr>
            <a:spLocks noGrp="1"/>
          </p:cNvSpPr>
          <p:nvPr>
            <p:ph type="sldNum" sz="quarter" idx="12"/>
          </p:nvPr>
        </p:nvSpPr>
        <p:spPr/>
        <p:txBody>
          <a:bodyPr/>
          <a:lstStyle/>
          <a:p>
            <a:pPr lvl="0"/>
            <a:fld id="{BC9AB3DF-93EC-42DB-B1FA-FDE5B20BFC9F}" type="slidenum">
              <a:t>‹#›</a:t>
            </a:fld>
            <a:endParaRPr lang="en-US"/>
          </a:p>
        </p:txBody>
      </p:sp>
    </p:spTree>
    <p:extLst>
      <p:ext uri="{BB962C8B-B14F-4D97-AF65-F5344CB8AC3E}">
        <p14:creationId xmlns:p14="http://schemas.microsoft.com/office/powerpoint/2010/main" val="19243926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45DF9-4706-4CB4-BDD8-0E8617C017A6}"/>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B5BB764-57DF-4A77-8769-6484823E9AE5}"/>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D9EA5D-7315-4E76-9643-A2ACA3CDAFC5}"/>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56D7E00C-AA52-453D-9D53-19C159788236}"/>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E4F24603-F458-4555-8140-A7AC742A3613}"/>
              </a:ext>
            </a:extLst>
          </p:cNvPr>
          <p:cNvSpPr>
            <a:spLocks noGrp="1"/>
          </p:cNvSpPr>
          <p:nvPr>
            <p:ph type="sldNum" sz="quarter" idx="12"/>
          </p:nvPr>
        </p:nvSpPr>
        <p:spPr/>
        <p:txBody>
          <a:bodyPr/>
          <a:lstStyle/>
          <a:p>
            <a:pPr lvl="0"/>
            <a:fld id="{573D7DCD-6ED6-411F-9766-9C1954C7892B}" type="slidenum">
              <a:t>‹#›</a:t>
            </a:fld>
            <a:endParaRPr lang="en-US"/>
          </a:p>
        </p:txBody>
      </p:sp>
    </p:spTree>
    <p:extLst>
      <p:ext uri="{BB962C8B-B14F-4D97-AF65-F5344CB8AC3E}">
        <p14:creationId xmlns:p14="http://schemas.microsoft.com/office/powerpoint/2010/main" val="35183491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D60D0-4E6D-4282-9D8E-F2589DB8B2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6701E0-D512-4491-A1CA-7B781C0BEFC6}"/>
              </a:ext>
            </a:extLst>
          </p:cNvPr>
          <p:cNvSpPr>
            <a:spLocks noGrp="1"/>
          </p:cNvSpPr>
          <p:nvPr>
            <p:ph sz="half" idx="1"/>
          </p:nvPr>
        </p:nvSpPr>
        <p:spPr>
          <a:xfrm>
            <a:off x="503238" y="1768475"/>
            <a:ext cx="4459287" cy="4989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7F8A97-1413-4C83-BD25-2F77B1853ADB}"/>
              </a:ext>
            </a:extLst>
          </p:cNvPr>
          <p:cNvSpPr>
            <a:spLocks noGrp="1"/>
          </p:cNvSpPr>
          <p:nvPr>
            <p:ph sz="half" idx="2"/>
          </p:nvPr>
        </p:nvSpPr>
        <p:spPr>
          <a:xfrm>
            <a:off x="5114925" y="1768475"/>
            <a:ext cx="4460875" cy="4989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1196F3-7BA7-4DC4-8D64-BDD162BEDE4D}"/>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8D3F064F-1E34-4B78-8161-BD6A56B9B9EB}"/>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E97638BC-A5AA-4E0C-B6A7-8045E032D5E3}"/>
              </a:ext>
            </a:extLst>
          </p:cNvPr>
          <p:cNvSpPr>
            <a:spLocks noGrp="1"/>
          </p:cNvSpPr>
          <p:nvPr>
            <p:ph type="sldNum" sz="quarter" idx="12"/>
          </p:nvPr>
        </p:nvSpPr>
        <p:spPr/>
        <p:txBody>
          <a:bodyPr/>
          <a:lstStyle/>
          <a:p>
            <a:pPr lvl="0"/>
            <a:fld id="{E3CCEF03-6AE4-4A46-BB2E-3CA658C7D1C3}" type="slidenum">
              <a:t>‹#›</a:t>
            </a:fld>
            <a:endParaRPr lang="en-US"/>
          </a:p>
        </p:txBody>
      </p:sp>
    </p:spTree>
    <p:extLst>
      <p:ext uri="{BB962C8B-B14F-4D97-AF65-F5344CB8AC3E}">
        <p14:creationId xmlns:p14="http://schemas.microsoft.com/office/powerpoint/2010/main" val="12286975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5BB51-3B05-457A-836F-D5E0A6BA5D1A}"/>
              </a:ext>
            </a:extLst>
          </p:cNvPr>
          <p:cNvSpPr>
            <a:spLocks noGrp="1"/>
          </p:cNvSpPr>
          <p:nvPr>
            <p:ph type="title"/>
          </p:nvPr>
        </p:nvSpPr>
        <p:spPr>
          <a:xfrm>
            <a:off x="693738" y="403225"/>
            <a:ext cx="8694737" cy="14605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F30663-108B-43BB-BE51-00F9216F68B6}"/>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6D082C-6443-46D9-8B55-B02CAE98AEA3}"/>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901E8EF-13CC-4F22-A851-BCEFE7F20861}"/>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575054-F031-40AE-AD07-84094A5BB2A2}"/>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FF053F-05D6-44D0-87B6-C368DB464812}"/>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8F16A1BD-1A4C-47E8-BAD9-B2336D99B74A}"/>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17E55A7C-C3AD-4B31-A266-C02FEBF894D2}"/>
              </a:ext>
            </a:extLst>
          </p:cNvPr>
          <p:cNvSpPr>
            <a:spLocks noGrp="1"/>
          </p:cNvSpPr>
          <p:nvPr>
            <p:ph type="sldNum" sz="quarter" idx="12"/>
          </p:nvPr>
        </p:nvSpPr>
        <p:spPr/>
        <p:txBody>
          <a:bodyPr/>
          <a:lstStyle/>
          <a:p>
            <a:pPr lvl="0"/>
            <a:fld id="{484D674B-0328-415A-BCBE-8FF5CEEAA229}" type="slidenum">
              <a:t>‹#›</a:t>
            </a:fld>
            <a:endParaRPr lang="en-US"/>
          </a:p>
        </p:txBody>
      </p:sp>
    </p:spTree>
    <p:extLst>
      <p:ext uri="{BB962C8B-B14F-4D97-AF65-F5344CB8AC3E}">
        <p14:creationId xmlns:p14="http://schemas.microsoft.com/office/powerpoint/2010/main" val="4451642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C4CA-35E9-490C-B986-D2A2750463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14D1E9E-7491-469B-A5CC-4C8690988E84}"/>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A9D1D936-994A-4CE5-96E1-7B08CF986EA4}"/>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B33F1492-E9C3-41AA-9A2F-15E08E5A44E6}"/>
              </a:ext>
            </a:extLst>
          </p:cNvPr>
          <p:cNvSpPr>
            <a:spLocks noGrp="1"/>
          </p:cNvSpPr>
          <p:nvPr>
            <p:ph type="sldNum" sz="quarter" idx="12"/>
          </p:nvPr>
        </p:nvSpPr>
        <p:spPr/>
        <p:txBody>
          <a:bodyPr/>
          <a:lstStyle/>
          <a:p>
            <a:pPr lvl="0"/>
            <a:fld id="{0B400589-7B2F-4A7B-9468-57E28C76ACC3}" type="slidenum">
              <a:t>‹#›</a:t>
            </a:fld>
            <a:endParaRPr lang="en-US"/>
          </a:p>
        </p:txBody>
      </p:sp>
    </p:spTree>
    <p:extLst>
      <p:ext uri="{BB962C8B-B14F-4D97-AF65-F5344CB8AC3E}">
        <p14:creationId xmlns:p14="http://schemas.microsoft.com/office/powerpoint/2010/main" val="932751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105CA9-FBBB-48E8-9B2B-287846DAB4B4}"/>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85FFE944-70CD-4CBE-98E5-BE8D11A26243}"/>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DAED4D00-4D43-47C8-A597-53685E0DD572}"/>
              </a:ext>
            </a:extLst>
          </p:cNvPr>
          <p:cNvSpPr>
            <a:spLocks noGrp="1"/>
          </p:cNvSpPr>
          <p:nvPr>
            <p:ph type="sldNum" sz="quarter" idx="12"/>
          </p:nvPr>
        </p:nvSpPr>
        <p:spPr/>
        <p:txBody>
          <a:bodyPr/>
          <a:lstStyle/>
          <a:p>
            <a:pPr lvl="0"/>
            <a:fld id="{20AF544D-0A3E-4D40-9612-DEDE38368965}" type="slidenum">
              <a:t>‹#›</a:t>
            </a:fld>
            <a:endParaRPr lang="en-US"/>
          </a:p>
        </p:txBody>
      </p:sp>
    </p:spTree>
    <p:extLst>
      <p:ext uri="{BB962C8B-B14F-4D97-AF65-F5344CB8AC3E}">
        <p14:creationId xmlns:p14="http://schemas.microsoft.com/office/powerpoint/2010/main" val="3043089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7AB3-0D95-453D-BA83-DC8C94E94D34}"/>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DFF2024-084E-4324-9966-963735CC6A50}"/>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5D6685-7C20-487D-8023-E26298FEC9AE}"/>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3A76C0C8-9BE0-48B2-BEBB-88E633C14212}"/>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692D1D1A-7B2A-435B-8ABA-4E110822ADB7}"/>
              </a:ext>
            </a:extLst>
          </p:cNvPr>
          <p:cNvSpPr>
            <a:spLocks noGrp="1"/>
          </p:cNvSpPr>
          <p:nvPr>
            <p:ph type="sldNum" sz="quarter" idx="12"/>
          </p:nvPr>
        </p:nvSpPr>
        <p:spPr/>
        <p:txBody>
          <a:bodyPr/>
          <a:lstStyle/>
          <a:p>
            <a:pPr lvl="0"/>
            <a:fld id="{AA660DDE-BEDC-4DF3-B865-9B5B9DDBCD5E}" type="slidenum">
              <a:t>‹#›</a:t>
            </a:fld>
            <a:endParaRPr lang="en-US"/>
          </a:p>
        </p:txBody>
      </p:sp>
    </p:spTree>
    <p:extLst>
      <p:ext uri="{BB962C8B-B14F-4D97-AF65-F5344CB8AC3E}">
        <p14:creationId xmlns:p14="http://schemas.microsoft.com/office/powerpoint/2010/main" val="3356013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554FC-B93A-49C5-88EF-11C4F38BFC92}"/>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B33972-11FC-4D22-B607-91AAB74ED554}"/>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59FFF40-8E37-4B63-9117-F4ADF0DBCB45}"/>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4C6BE-F11E-408E-9B88-BB6110967A03}"/>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AA29F4DE-65ED-414E-BD8E-D98B01C76592}"/>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320C0F03-2AB5-4F5F-B222-9594A7E539FE}"/>
              </a:ext>
            </a:extLst>
          </p:cNvPr>
          <p:cNvSpPr>
            <a:spLocks noGrp="1"/>
          </p:cNvSpPr>
          <p:nvPr>
            <p:ph type="sldNum" sz="quarter" idx="12"/>
          </p:nvPr>
        </p:nvSpPr>
        <p:spPr/>
        <p:txBody>
          <a:bodyPr/>
          <a:lstStyle/>
          <a:p>
            <a:pPr lvl="0"/>
            <a:fld id="{E72080EC-396F-461F-8EC4-95428C24B9C2}" type="slidenum">
              <a:t>‹#›</a:t>
            </a:fld>
            <a:endParaRPr lang="en-US"/>
          </a:p>
        </p:txBody>
      </p:sp>
    </p:spTree>
    <p:extLst>
      <p:ext uri="{BB962C8B-B14F-4D97-AF65-F5344CB8AC3E}">
        <p14:creationId xmlns:p14="http://schemas.microsoft.com/office/powerpoint/2010/main" val="3112792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8BB2-8786-4848-8B5D-637A896C16DC}"/>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300DBA2-9FB9-43A8-8D3F-23623A6A8CFF}"/>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B24E51-0E2F-4353-BB90-25E96C153EDC}"/>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705705-76B5-4759-B4E9-C201B98F01F4}"/>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B3B2C89F-FF26-4BF3-A9D3-E4B0D575BE1A}"/>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A71DE9DB-4CA4-40EC-A104-5B220ED05C59}"/>
              </a:ext>
            </a:extLst>
          </p:cNvPr>
          <p:cNvSpPr>
            <a:spLocks noGrp="1"/>
          </p:cNvSpPr>
          <p:nvPr>
            <p:ph type="sldNum" sz="quarter" idx="12"/>
          </p:nvPr>
        </p:nvSpPr>
        <p:spPr/>
        <p:txBody>
          <a:bodyPr/>
          <a:lstStyle/>
          <a:p>
            <a:pPr lvl="0"/>
            <a:fld id="{03FF4B2A-96DA-4DB0-9F60-081BB68D180A}" type="slidenum">
              <a:t>‹#›</a:t>
            </a:fld>
            <a:endParaRPr lang="en-US"/>
          </a:p>
        </p:txBody>
      </p:sp>
    </p:spTree>
    <p:extLst>
      <p:ext uri="{BB962C8B-B14F-4D97-AF65-F5344CB8AC3E}">
        <p14:creationId xmlns:p14="http://schemas.microsoft.com/office/powerpoint/2010/main" val="896500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83A57-5874-4FE7-9E63-676CC86858E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418A67-FF2A-4917-9EC6-8364EE4BBC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E48D52-9320-4EA4-AA92-AF38FCD6A240}"/>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CB27F524-E3EB-4E47-BA88-F96F59C1D374}"/>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D6A6DB8C-C953-4014-9B16-C1A14369053C}"/>
              </a:ext>
            </a:extLst>
          </p:cNvPr>
          <p:cNvSpPr>
            <a:spLocks noGrp="1"/>
          </p:cNvSpPr>
          <p:nvPr>
            <p:ph type="sldNum" sz="quarter" idx="12"/>
          </p:nvPr>
        </p:nvSpPr>
        <p:spPr/>
        <p:txBody>
          <a:bodyPr/>
          <a:lstStyle/>
          <a:p>
            <a:pPr lvl="0"/>
            <a:fld id="{DF13ADAB-61A2-4C59-A992-90F2803E04E8}" type="slidenum">
              <a:t>‹#›</a:t>
            </a:fld>
            <a:endParaRPr lang="en-US"/>
          </a:p>
        </p:txBody>
      </p:sp>
    </p:spTree>
    <p:extLst>
      <p:ext uri="{BB962C8B-B14F-4D97-AF65-F5344CB8AC3E}">
        <p14:creationId xmlns:p14="http://schemas.microsoft.com/office/powerpoint/2010/main" val="3543967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EADE5D-4152-4205-80F9-00CFF34560C3}"/>
              </a:ext>
            </a:extLst>
          </p:cNvPr>
          <p:cNvSpPr>
            <a:spLocks noGrp="1"/>
          </p:cNvSpPr>
          <p:nvPr>
            <p:ph type="title" orient="vert"/>
          </p:nvPr>
        </p:nvSpPr>
        <p:spPr>
          <a:xfrm>
            <a:off x="7308850" y="301625"/>
            <a:ext cx="2266950" cy="6456363"/>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F91FB0-874A-4921-9E15-6BC3076122CD}"/>
              </a:ext>
            </a:extLst>
          </p:cNvPr>
          <p:cNvSpPr>
            <a:spLocks noGrp="1"/>
          </p:cNvSpPr>
          <p:nvPr>
            <p:ph type="body" orient="vert" idx="1"/>
          </p:nvPr>
        </p:nvSpPr>
        <p:spPr>
          <a:xfrm>
            <a:off x="503238" y="301625"/>
            <a:ext cx="6653212" cy="6456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9C54AB-AD85-4317-847E-62D342B0C098}"/>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C67B8ECB-A0FC-4DC5-99CE-B8653350BC46}"/>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D28FE72F-2935-4547-89B1-8BE230240AEF}"/>
              </a:ext>
            </a:extLst>
          </p:cNvPr>
          <p:cNvSpPr>
            <a:spLocks noGrp="1"/>
          </p:cNvSpPr>
          <p:nvPr>
            <p:ph type="sldNum" sz="quarter" idx="12"/>
          </p:nvPr>
        </p:nvSpPr>
        <p:spPr/>
        <p:txBody>
          <a:bodyPr/>
          <a:lstStyle/>
          <a:p>
            <a:pPr lvl="0"/>
            <a:fld id="{4DFDD3BA-CC5D-46B4-AC3A-0B9F43E0376D}" type="slidenum">
              <a:t>‹#›</a:t>
            </a:fld>
            <a:endParaRPr lang="en-US"/>
          </a:p>
        </p:txBody>
      </p:sp>
    </p:spTree>
    <p:extLst>
      <p:ext uri="{BB962C8B-B14F-4D97-AF65-F5344CB8AC3E}">
        <p14:creationId xmlns:p14="http://schemas.microsoft.com/office/powerpoint/2010/main" val="36553017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5BAB-224F-45A0-A498-096B78880BD9}"/>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893FAB-92F8-487E-B4FE-81EA7B5E9985}"/>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E74A898-4F41-43CF-B470-3E1CDCD6B851}"/>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28AF7542-2884-4772-BA2B-A758FF49D29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D59BAE4-F9E3-41B5-ACA0-DB2A5D189C66}"/>
              </a:ext>
            </a:extLst>
          </p:cNvPr>
          <p:cNvSpPr>
            <a:spLocks noGrp="1"/>
          </p:cNvSpPr>
          <p:nvPr>
            <p:ph type="sldNum" sz="quarter" idx="12"/>
          </p:nvPr>
        </p:nvSpPr>
        <p:spPr/>
        <p:txBody>
          <a:bodyPr/>
          <a:lstStyle/>
          <a:p>
            <a:pPr lvl="0"/>
            <a:fld id="{5780316C-0CA6-492C-AF0F-3C075ED8EF7E}" type="slidenum">
              <a:t>‹#›</a:t>
            </a:fld>
            <a:endParaRPr lang="en-US"/>
          </a:p>
        </p:txBody>
      </p:sp>
    </p:spTree>
    <p:extLst>
      <p:ext uri="{BB962C8B-B14F-4D97-AF65-F5344CB8AC3E}">
        <p14:creationId xmlns:p14="http://schemas.microsoft.com/office/powerpoint/2010/main" val="3772374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C414-6E82-404D-A9CB-6A6733BA2D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37D0E4-3B8F-4E60-8F84-58444CF9CB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A24DDA-665C-437A-935A-3070E79D74D4}"/>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C3CE8D81-F125-4720-A224-A62F6F72BC11}"/>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080187ED-F334-402C-94E2-6BDE6AEF0C5F}"/>
              </a:ext>
            </a:extLst>
          </p:cNvPr>
          <p:cNvSpPr>
            <a:spLocks noGrp="1"/>
          </p:cNvSpPr>
          <p:nvPr>
            <p:ph type="sldNum" sz="quarter" idx="12"/>
          </p:nvPr>
        </p:nvSpPr>
        <p:spPr/>
        <p:txBody>
          <a:bodyPr/>
          <a:lstStyle/>
          <a:p>
            <a:pPr lvl="0"/>
            <a:fld id="{3629EF40-5056-486C-BE19-2ED13BB7B921}" type="slidenum">
              <a:t>‹#›</a:t>
            </a:fld>
            <a:endParaRPr lang="en-US"/>
          </a:p>
        </p:txBody>
      </p:sp>
    </p:spTree>
    <p:extLst>
      <p:ext uri="{BB962C8B-B14F-4D97-AF65-F5344CB8AC3E}">
        <p14:creationId xmlns:p14="http://schemas.microsoft.com/office/powerpoint/2010/main" val="5437736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BA500-05CC-42D1-B58B-A7EA7849B499}"/>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7836DD-1A86-4745-9155-CB74F5B1006F}"/>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569719-8BCF-4D40-8AE3-F01788C22B7F}"/>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E010CE0B-67BA-47C2-A938-2558CFD9ECF8}"/>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E12A1044-A4FC-4D59-BF14-1851316392F5}"/>
              </a:ext>
            </a:extLst>
          </p:cNvPr>
          <p:cNvSpPr>
            <a:spLocks noGrp="1"/>
          </p:cNvSpPr>
          <p:nvPr>
            <p:ph type="sldNum" sz="quarter" idx="12"/>
          </p:nvPr>
        </p:nvSpPr>
        <p:spPr/>
        <p:txBody>
          <a:bodyPr/>
          <a:lstStyle/>
          <a:p>
            <a:pPr lvl="0"/>
            <a:fld id="{502C0BA1-42E4-4C91-979E-8FC337C8D08C}" type="slidenum">
              <a:t>‹#›</a:t>
            </a:fld>
            <a:endParaRPr lang="en-US"/>
          </a:p>
        </p:txBody>
      </p:sp>
    </p:spTree>
    <p:extLst>
      <p:ext uri="{BB962C8B-B14F-4D97-AF65-F5344CB8AC3E}">
        <p14:creationId xmlns:p14="http://schemas.microsoft.com/office/powerpoint/2010/main" val="322221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295D-810A-4618-AD22-B20B3E8931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89B2B8-F67C-425B-804E-DCDBA83FB1E4}"/>
              </a:ext>
            </a:extLst>
          </p:cNvPr>
          <p:cNvSpPr>
            <a:spLocks noGrp="1"/>
          </p:cNvSpPr>
          <p:nvPr>
            <p:ph sz="half" idx="1"/>
          </p:nvPr>
        </p:nvSpPr>
        <p:spPr>
          <a:xfrm>
            <a:off x="503238" y="1768475"/>
            <a:ext cx="4459287" cy="4989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E4D6262-5A90-4102-96C3-3B81DC80EE6B}"/>
              </a:ext>
            </a:extLst>
          </p:cNvPr>
          <p:cNvSpPr>
            <a:spLocks noGrp="1"/>
          </p:cNvSpPr>
          <p:nvPr>
            <p:ph sz="half" idx="2"/>
          </p:nvPr>
        </p:nvSpPr>
        <p:spPr>
          <a:xfrm>
            <a:off x="5114925" y="1768475"/>
            <a:ext cx="4460875" cy="4989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E318868-493D-4CA3-A218-8863DA39DC64}"/>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761CA410-36BB-4234-B548-26D35727CA3B}"/>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0DF14877-0EFC-48B5-A889-C08BDEAE4D80}"/>
              </a:ext>
            </a:extLst>
          </p:cNvPr>
          <p:cNvSpPr>
            <a:spLocks noGrp="1"/>
          </p:cNvSpPr>
          <p:nvPr>
            <p:ph type="sldNum" sz="quarter" idx="12"/>
          </p:nvPr>
        </p:nvSpPr>
        <p:spPr/>
        <p:txBody>
          <a:bodyPr/>
          <a:lstStyle/>
          <a:p>
            <a:pPr lvl="0"/>
            <a:fld id="{59A551F3-9F31-4CE1-B64F-4443F937C2BB}" type="slidenum">
              <a:t>‹#›</a:t>
            </a:fld>
            <a:endParaRPr lang="en-US"/>
          </a:p>
        </p:txBody>
      </p:sp>
    </p:spTree>
    <p:extLst>
      <p:ext uri="{BB962C8B-B14F-4D97-AF65-F5344CB8AC3E}">
        <p14:creationId xmlns:p14="http://schemas.microsoft.com/office/powerpoint/2010/main" val="2204790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CEC72-A2C4-4111-8EDD-A621D7689612}"/>
              </a:ext>
            </a:extLst>
          </p:cNvPr>
          <p:cNvSpPr>
            <a:spLocks noGrp="1"/>
          </p:cNvSpPr>
          <p:nvPr>
            <p:ph type="title"/>
          </p:nvPr>
        </p:nvSpPr>
        <p:spPr>
          <a:xfrm>
            <a:off x="693738" y="403225"/>
            <a:ext cx="8694737" cy="14605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C02576-FF57-4E8C-B5D3-0D85A0FDB686}"/>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AC7D17-6701-41D6-A6A5-8C28F059278D}"/>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DCA7CF3-DE32-49E4-BA58-183B046A654A}"/>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812D2C-1B9A-4E41-800F-D265FCAED4E8}"/>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43F1F57-47CC-4AE2-A386-BA6BDC0AC369}"/>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756CED1B-9B11-47DD-960E-CD063D6C3696}"/>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700CADD4-5DED-4AB5-9696-C88D8411B495}"/>
              </a:ext>
            </a:extLst>
          </p:cNvPr>
          <p:cNvSpPr>
            <a:spLocks noGrp="1"/>
          </p:cNvSpPr>
          <p:nvPr>
            <p:ph type="sldNum" sz="quarter" idx="12"/>
          </p:nvPr>
        </p:nvSpPr>
        <p:spPr/>
        <p:txBody>
          <a:bodyPr/>
          <a:lstStyle/>
          <a:p>
            <a:pPr lvl="0"/>
            <a:fld id="{FC6A02CB-614A-477D-B995-5332F3A5CD23}" type="slidenum">
              <a:t>‹#›</a:t>
            </a:fld>
            <a:endParaRPr lang="en-US"/>
          </a:p>
        </p:txBody>
      </p:sp>
    </p:spTree>
    <p:extLst>
      <p:ext uri="{BB962C8B-B14F-4D97-AF65-F5344CB8AC3E}">
        <p14:creationId xmlns:p14="http://schemas.microsoft.com/office/powerpoint/2010/main" val="25200560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69A3E-AEEB-483E-A352-6C0A730C24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F0C58F-37E4-4D92-A7D8-49747B83C9F8}"/>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968C0DAB-038C-4641-AFF9-12E409D67F5D}"/>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A31F4B6E-B722-45A6-858B-62ADEEBB1D95}"/>
              </a:ext>
            </a:extLst>
          </p:cNvPr>
          <p:cNvSpPr>
            <a:spLocks noGrp="1"/>
          </p:cNvSpPr>
          <p:nvPr>
            <p:ph type="sldNum" sz="quarter" idx="12"/>
          </p:nvPr>
        </p:nvSpPr>
        <p:spPr/>
        <p:txBody>
          <a:bodyPr/>
          <a:lstStyle/>
          <a:p>
            <a:pPr lvl="0"/>
            <a:fld id="{26E17613-A5B0-4F6F-A0D4-FB0799871109}" type="slidenum">
              <a:t>‹#›</a:t>
            </a:fld>
            <a:endParaRPr lang="en-US"/>
          </a:p>
        </p:txBody>
      </p:sp>
    </p:spTree>
    <p:extLst>
      <p:ext uri="{BB962C8B-B14F-4D97-AF65-F5344CB8AC3E}">
        <p14:creationId xmlns:p14="http://schemas.microsoft.com/office/powerpoint/2010/main" val="481520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5DFB0-1D61-440F-A66D-C61BF04979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0170A7-EC79-4053-9118-A53C054EBD31}"/>
              </a:ext>
            </a:extLst>
          </p:cNvPr>
          <p:cNvSpPr>
            <a:spLocks noGrp="1"/>
          </p:cNvSpPr>
          <p:nvPr>
            <p:ph sz="half" idx="1"/>
          </p:nvPr>
        </p:nvSpPr>
        <p:spPr>
          <a:xfrm>
            <a:off x="503238" y="1768475"/>
            <a:ext cx="4459287" cy="4989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A8F0157-CDDD-4F4E-89FE-D63DFC622E85}"/>
              </a:ext>
            </a:extLst>
          </p:cNvPr>
          <p:cNvSpPr>
            <a:spLocks noGrp="1"/>
          </p:cNvSpPr>
          <p:nvPr>
            <p:ph sz="half" idx="2"/>
          </p:nvPr>
        </p:nvSpPr>
        <p:spPr>
          <a:xfrm>
            <a:off x="5114925" y="1768475"/>
            <a:ext cx="4460875" cy="4989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65DCB0-89AC-4EEC-9134-92BD9140159E}"/>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EBA89FE6-5F3C-4878-92AC-6E7201D81807}"/>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D502C7A9-3F1B-4B55-BF89-141A71289931}"/>
              </a:ext>
            </a:extLst>
          </p:cNvPr>
          <p:cNvSpPr>
            <a:spLocks noGrp="1"/>
          </p:cNvSpPr>
          <p:nvPr>
            <p:ph type="sldNum" sz="quarter" idx="12"/>
          </p:nvPr>
        </p:nvSpPr>
        <p:spPr/>
        <p:txBody>
          <a:bodyPr/>
          <a:lstStyle/>
          <a:p>
            <a:pPr lvl="0"/>
            <a:fld id="{A6A76DA9-B22B-41F4-9C3E-46B03198C6AF}" type="slidenum">
              <a:t>‹#›</a:t>
            </a:fld>
            <a:endParaRPr lang="en-US"/>
          </a:p>
        </p:txBody>
      </p:sp>
    </p:spTree>
    <p:extLst>
      <p:ext uri="{BB962C8B-B14F-4D97-AF65-F5344CB8AC3E}">
        <p14:creationId xmlns:p14="http://schemas.microsoft.com/office/powerpoint/2010/main" val="14774491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CAE926-E1A9-44B8-9BE5-990011C74AE9}"/>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6E929FD4-F980-4856-990B-8F1DED7DC729}"/>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77BE26B8-071E-435C-B0DB-97F7A929E7AC}"/>
              </a:ext>
            </a:extLst>
          </p:cNvPr>
          <p:cNvSpPr>
            <a:spLocks noGrp="1"/>
          </p:cNvSpPr>
          <p:nvPr>
            <p:ph type="sldNum" sz="quarter" idx="12"/>
          </p:nvPr>
        </p:nvSpPr>
        <p:spPr/>
        <p:txBody>
          <a:bodyPr/>
          <a:lstStyle/>
          <a:p>
            <a:pPr lvl="0"/>
            <a:fld id="{B30DA9DC-FFD4-4E9C-9F68-A7206407E528}" type="slidenum">
              <a:t>‹#›</a:t>
            </a:fld>
            <a:endParaRPr lang="en-US"/>
          </a:p>
        </p:txBody>
      </p:sp>
    </p:spTree>
    <p:extLst>
      <p:ext uri="{BB962C8B-B14F-4D97-AF65-F5344CB8AC3E}">
        <p14:creationId xmlns:p14="http://schemas.microsoft.com/office/powerpoint/2010/main" val="1922112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2176-76FA-4850-82DC-FA782A34AF13}"/>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E34FC6-F488-4F51-8227-8E7618C6F5D1}"/>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FC08BA-AAF7-47D5-8961-B92A1A8040E3}"/>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01A574-7663-4B2F-9EB9-840980CFF4BC}"/>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6AA47BF3-8B32-4818-AE87-D7D612B15BA4}"/>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1A17EAE4-0830-4828-9D5F-F79C5B298FC2}"/>
              </a:ext>
            </a:extLst>
          </p:cNvPr>
          <p:cNvSpPr>
            <a:spLocks noGrp="1"/>
          </p:cNvSpPr>
          <p:nvPr>
            <p:ph type="sldNum" sz="quarter" idx="12"/>
          </p:nvPr>
        </p:nvSpPr>
        <p:spPr/>
        <p:txBody>
          <a:bodyPr/>
          <a:lstStyle/>
          <a:p>
            <a:pPr lvl="0"/>
            <a:fld id="{F847A1FB-8303-4DEC-9077-3C0C14C800F3}" type="slidenum">
              <a:t>‹#›</a:t>
            </a:fld>
            <a:endParaRPr lang="en-US"/>
          </a:p>
        </p:txBody>
      </p:sp>
    </p:spTree>
    <p:extLst>
      <p:ext uri="{BB962C8B-B14F-4D97-AF65-F5344CB8AC3E}">
        <p14:creationId xmlns:p14="http://schemas.microsoft.com/office/powerpoint/2010/main" val="4226670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DC0E-1657-4066-803D-6FDD7AFEFD32}"/>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50C046-701E-4AFA-B1BB-E0A1A8424064}"/>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5AACB9-9090-41D6-8E7E-98360D22E914}"/>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FF709-BC13-446B-8AEF-F85D3C3BAB9E}"/>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A6F35A14-8C96-4C08-952A-3855288D7AAA}"/>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D9ACAEE3-2EBC-4389-B6B1-CDF3DCF589E2}"/>
              </a:ext>
            </a:extLst>
          </p:cNvPr>
          <p:cNvSpPr>
            <a:spLocks noGrp="1"/>
          </p:cNvSpPr>
          <p:nvPr>
            <p:ph type="sldNum" sz="quarter" idx="12"/>
          </p:nvPr>
        </p:nvSpPr>
        <p:spPr/>
        <p:txBody>
          <a:bodyPr/>
          <a:lstStyle/>
          <a:p>
            <a:pPr lvl="0"/>
            <a:fld id="{D48A0CB3-91ED-47EE-B002-E73E7B158385}" type="slidenum">
              <a:t>‹#›</a:t>
            </a:fld>
            <a:endParaRPr lang="en-US"/>
          </a:p>
        </p:txBody>
      </p:sp>
    </p:spTree>
    <p:extLst>
      <p:ext uri="{BB962C8B-B14F-4D97-AF65-F5344CB8AC3E}">
        <p14:creationId xmlns:p14="http://schemas.microsoft.com/office/powerpoint/2010/main" val="36620308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4164-D82A-4D9B-9E34-9BDE95B0616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0864BA-B4E8-479C-8836-AD7A345032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4C29D6-FF40-4A21-8ACC-C67AF422D483}"/>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63C3F7AD-7663-42C1-8A25-095B5DD579E3}"/>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AF4AD988-F806-42E9-9DB5-1B168BA551E1}"/>
              </a:ext>
            </a:extLst>
          </p:cNvPr>
          <p:cNvSpPr>
            <a:spLocks noGrp="1"/>
          </p:cNvSpPr>
          <p:nvPr>
            <p:ph type="sldNum" sz="quarter" idx="12"/>
          </p:nvPr>
        </p:nvSpPr>
        <p:spPr/>
        <p:txBody>
          <a:bodyPr/>
          <a:lstStyle/>
          <a:p>
            <a:pPr lvl="0"/>
            <a:fld id="{19252BC9-5936-4F2A-8329-18BF7D2BE8F9}" type="slidenum">
              <a:t>‹#›</a:t>
            </a:fld>
            <a:endParaRPr lang="en-US"/>
          </a:p>
        </p:txBody>
      </p:sp>
    </p:spTree>
    <p:extLst>
      <p:ext uri="{BB962C8B-B14F-4D97-AF65-F5344CB8AC3E}">
        <p14:creationId xmlns:p14="http://schemas.microsoft.com/office/powerpoint/2010/main" val="41498741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309B44-493E-4764-9666-E85C73E96656}"/>
              </a:ext>
            </a:extLst>
          </p:cNvPr>
          <p:cNvSpPr>
            <a:spLocks noGrp="1"/>
          </p:cNvSpPr>
          <p:nvPr>
            <p:ph type="title" orient="vert"/>
          </p:nvPr>
        </p:nvSpPr>
        <p:spPr>
          <a:xfrm>
            <a:off x="7308850" y="301625"/>
            <a:ext cx="2266950" cy="6456363"/>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35EAC2-A2D6-4A29-AFFD-EF027FB59741}"/>
              </a:ext>
            </a:extLst>
          </p:cNvPr>
          <p:cNvSpPr>
            <a:spLocks noGrp="1"/>
          </p:cNvSpPr>
          <p:nvPr>
            <p:ph type="body" orient="vert" idx="1"/>
          </p:nvPr>
        </p:nvSpPr>
        <p:spPr>
          <a:xfrm>
            <a:off x="503238" y="301625"/>
            <a:ext cx="6653212" cy="6456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FB0796-9159-4C80-AC98-29F6B8CDF7B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BAAA777B-471C-490E-B451-A22CBB1445EC}"/>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D98E2EB0-31FF-46EB-972B-F72220D346A4}"/>
              </a:ext>
            </a:extLst>
          </p:cNvPr>
          <p:cNvSpPr>
            <a:spLocks noGrp="1"/>
          </p:cNvSpPr>
          <p:nvPr>
            <p:ph type="sldNum" sz="quarter" idx="12"/>
          </p:nvPr>
        </p:nvSpPr>
        <p:spPr/>
        <p:txBody>
          <a:bodyPr/>
          <a:lstStyle/>
          <a:p>
            <a:pPr lvl="0"/>
            <a:fld id="{F98FA746-3C5A-4BF3-9224-8A26C53E34C3}" type="slidenum">
              <a:t>‹#›</a:t>
            </a:fld>
            <a:endParaRPr lang="en-US"/>
          </a:p>
        </p:txBody>
      </p:sp>
    </p:spTree>
    <p:extLst>
      <p:ext uri="{BB962C8B-B14F-4D97-AF65-F5344CB8AC3E}">
        <p14:creationId xmlns:p14="http://schemas.microsoft.com/office/powerpoint/2010/main" val="29681098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ECCD-150A-49AE-AFE6-95CC50066D7C}"/>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8E52412-7E6B-4500-80D0-6A3E3D632553}"/>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21E787A-AF49-4E3C-B3F6-4E2EDEF457DC}"/>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5EE56800-5BEE-46EB-9933-C598559F0D88}"/>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4FB7B079-DB2C-497C-A9B1-088961BAAC0B}"/>
              </a:ext>
            </a:extLst>
          </p:cNvPr>
          <p:cNvSpPr>
            <a:spLocks noGrp="1"/>
          </p:cNvSpPr>
          <p:nvPr>
            <p:ph type="sldNum" sz="quarter" idx="12"/>
          </p:nvPr>
        </p:nvSpPr>
        <p:spPr/>
        <p:txBody>
          <a:bodyPr/>
          <a:lstStyle/>
          <a:p>
            <a:pPr lvl="0"/>
            <a:fld id="{6D90D529-045A-4F7F-81AA-53265301D202}" type="slidenum">
              <a:t>‹#›</a:t>
            </a:fld>
            <a:endParaRPr lang="en-US"/>
          </a:p>
        </p:txBody>
      </p:sp>
    </p:spTree>
    <p:extLst>
      <p:ext uri="{BB962C8B-B14F-4D97-AF65-F5344CB8AC3E}">
        <p14:creationId xmlns:p14="http://schemas.microsoft.com/office/powerpoint/2010/main" val="38872066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F3B87-9C48-4BAB-A783-AD6699430D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09FEAD-D7FB-4EC0-A221-2E85264D1C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E8679C-D4A1-420C-B035-C24179D43672}"/>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C79C53B1-BD38-41ED-8C12-CB11C349C18A}"/>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29C4BE69-762F-4686-9F46-6F7336513255}"/>
              </a:ext>
            </a:extLst>
          </p:cNvPr>
          <p:cNvSpPr>
            <a:spLocks noGrp="1"/>
          </p:cNvSpPr>
          <p:nvPr>
            <p:ph type="sldNum" sz="quarter" idx="12"/>
          </p:nvPr>
        </p:nvSpPr>
        <p:spPr/>
        <p:txBody>
          <a:bodyPr/>
          <a:lstStyle/>
          <a:p>
            <a:pPr lvl="0"/>
            <a:fld id="{EBDCC7E8-FEA6-4804-B19C-E9A58B4B9CFC}" type="slidenum">
              <a:t>‹#›</a:t>
            </a:fld>
            <a:endParaRPr lang="en-US"/>
          </a:p>
        </p:txBody>
      </p:sp>
    </p:spTree>
    <p:extLst>
      <p:ext uri="{BB962C8B-B14F-4D97-AF65-F5344CB8AC3E}">
        <p14:creationId xmlns:p14="http://schemas.microsoft.com/office/powerpoint/2010/main" val="41185250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D24E1-FBE5-40A7-A831-77CCA112B511}"/>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0EE783C-43E9-41A2-B638-13184E01C06C}"/>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178DEE-3F99-4174-B592-6ADC2FFCE64C}"/>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E3ECDE2E-57C5-48F0-B1FA-8895FB8A329D}"/>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ED5F33AB-E7C2-4D97-84BB-2A8E33872CF6}"/>
              </a:ext>
            </a:extLst>
          </p:cNvPr>
          <p:cNvSpPr>
            <a:spLocks noGrp="1"/>
          </p:cNvSpPr>
          <p:nvPr>
            <p:ph type="sldNum" sz="quarter" idx="12"/>
          </p:nvPr>
        </p:nvSpPr>
        <p:spPr/>
        <p:txBody>
          <a:bodyPr/>
          <a:lstStyle/>
          <a:p>
            <a:pPr lvl="0"/>
            <a:fld id="{C879443E-A459-44F3-8D11-F31B05FCADD2}" type="slidenum">
              <a:t>‹#›</a:t>
            </a:fld>
            <a:endParaRPr lang="en-US"/>
          </a:p>
        </p:txBody>
      </p:sp>
    </p:spTree>
    <p:extLst>
      <p:ext uri="{BB962C8B-B14F-4D97-AF65-F5344CB8AC3E}">
        <p14:creationId xmlns:p14="http://schemas.microsoft.com/office/powerpoint/2010/main" val="717060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666F9-F4C9-464D-9C5C-2D697DA8625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923F4F-B444-45F2-8745-54350FBC48F6}"/>
              </a:ext>
            </a:extLst>
          </p:cNvPr>
          <p:cNvSpPr>
            <a:spLocks noGrp="1"/>
          </p:cNvSpPr>
          <p:nvPr>
            <p:ph sz="half" idx="1"/>
          </p:nvPr>
        </p:nvSpPr>
        <p:spPr>
          <a:xfrm>
            <a:off x="503238" y="1768475"/>
            <a:ext cx="4459287" cy="453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C1D1117-8E0C-4658-B530-26775160EFF9}"/>
              </a:ext>
            </a:extLst>
          </p:cNvPr>
          <p:cNvSpPr>
            <a:spLocks noGrp="1"/>
          </p:cNvSpPr>
          <p:nvPr>
            <p:ph sz="half" idx="2"/>
          </p:nvPr>
        </p:nvSpPr>
        <p:spPr>
          <a:xfrm>
            <a:off x="5114925" y="1768475"/>
            <a:ext cx="4460875" cy="4532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638BFE-B7F9-4859-8961-172AAC2E45EE}"/>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F32DC297-7554-4570-91E5-6F5EF0C83270}"/>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E6C5067E-EA7D-4428-B783-78490F0D837E}"/>
              </a:ext>
            </a:extLst>
          </p:cNvPr>
          <p:cNvSpPr>
            <a:spLocks noGrp="1"/>
          </p:cNvSpPr>
          <p:nvPr>
            <p:ph type="sldNum" sz="quarter" idx="12"/>
          </p:nvPr>
        </p:nvSpPr>
        <p:spPr/>
        <p:txBody>
          <a:bodyPr/>
          <a:lstStyle/>
          <a:p>
            <a:pPr lvl="0"/>
            <a:fld id="{36C23D21-6EFE-4F4C-8771-1E45A2F16F09}" type="slidenum">
              <a:t>‹#›</a:t>
            </a:fld>
            <a:endParaRPr lang="en-US"/>
          </a:p>
        </p:txBody>
      </p:sp>
    </p:spTree>
    <p:extLst>
      <p:ext uri="{BB962C8B-B14F-4D97-AF65-F5344CB8AC3E}">
        <p14:creationId xmlns:p14="http://schemas.microsoft.com/office/powerpoint/2010/main" val="3111264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6EADD-9669-4301-9E09-F91C77F57CE5}"/>
              </a:ext>
            </a:extLst>
          </p:cNvPr>
          <p:cNvSpPr>
            <a:spLocks noGrp="1"/>
          </p:cNvSpPr>
          <p:nvPr>
            <p:ph type="title"/>
          </p:nvPr>
        </p:nvSpPr>
        <p:spPr>
          <a:xfrm>
            <a:off x="693738" y="403225"/>
            <a:ext cx="8694737" cy="14605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F35EEB-3786-4D43-B54D-50A1D6696762}"/>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83A8F0-DC0C-44DA-B7CF-30DCA86AFBDE}"/>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9C98CDD-49D8-4848-8490-114FD1AE7730}"/>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D02906-A808-4F7D-A002-EBFA8F594F3C}"/>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CAE14A-6EA6-4701-A3A2-4769D53D0601}"/>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EDF0302C-E000-4A6E-A8DE-EF6B26D86FCF}"/>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2F193CB4-E9E3-4D31-A60F-517233707203}"/>
              </a:ext>
            </a:extLst>
          </p:cNvPr>
          <p:cNvSpPr>
            <a:spLocks noGrp="1"/>
          </p:cNvSpPr>
          <p:nvPr>
            <p:ph type="sldNum" sz="quarter" idx="12"/>
          </p:nvPr>
        </p:nvSpPr>
        <p:spPr/>
        <p:txBody>
          <a:bodyPr/>
          <a:lstStyle/>
          <a:p>
            <a:pPr lvl="0"/>
            <a:fld id="{F6E92E52-1057-4FAC-87AE-F8BE27DF8CCF}" type="slidenum">
              <a:t>‹#›</a:t>
            </a:fld>
            <a:endParaRPr lang="en-US"/>
          </a:p>
        </p:txBody>
      </p:sp>
    </p:spTree>
    <p:extLst>
      <p:ext uri="{BB962C8B-B14F-4D97-AF65-F5344CB8AC3E}">
        <p14:creationId xmlns:p14="http://schemas.microsoft.com/office/powerpoint/2010/main" val="3878255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A3E9-676C-459C-9DDC-84CA3C8AE218}"/>
              </a:ext>
            </a:extLst>
          </p:cNvPr>
          <p:cNvSpPr>
            <a:spLocks noGrp="1"/>
          </p:cNvSpPr>
          <p:nvPr>
            <p:ph type="title"/>
          </p:nvPr>
        </p:nvSpPr>
        <p:spPr>
          <a:xfrm>
            <a:off x="693738" y="403225"/>
            <a:ext cx="8694737" cy="1460500"/>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54D9DA-743A-474B-8FAD-2A5FB9DA8B42}"/>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8F8E6C-6044-43CA-8370-38D586EAD962}"/>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1BC1FAD-E144-4925-854D-623A60F650DF}"/>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C86458-7942-472A-BAE9-34DF2179D487}"/>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B02718-0860-4568-829D-E68361DF8108}"/>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6DD52789-6415-4577-8B04-836B8CA979F8}"/>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459A0653-4828-4356-9E9E-A36B0E4AFD96}"/>
              </a:ext>
            </a:extLst>
          </p:cNvPr>
          <p:cNvSpPr>
            <a:spLocks noGrp="1"/>
          </p:cNvSpPr>
          <p:nvPr>
            <p:ph type="sldNum" sz="quarter" idx="12"/>
          </p:nvPr>
        </p:nvSpPr>
        <p:spPr/>
        <p:txBody>
          <a:bodyPr/>
          <a:lstStyle/>
          <a:p>
            <a:pPr lvl="0"/>
            <a:fld id="{B339728D-877E-4B8A-8E34-E6BD004242B2}" type="slidenum">
              <a:t>‹#›</a:t>
            </a:fld>
            <a:endParaRPr lang="en-US"/>
          </a:p>
        </p:txBody>
      </p:sp>
    </p:spTree>
    <p:extLst>
      <p:ext uri="{BB962C8B-B14F-4D97-AF65-F5344CB8AC3E}">
        <p14:creationId xmlns:p14="http://schemas.microsoft.com/office/powerpoint/2010/main" val="42488796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F8D2-247D-46D2-9D1E-3F35093C6D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F5C4D9-ACD1-40C9-BCFF-0C589C831B3D}"/>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AE748DF5-78CE-4389-B4FF-4EE44651CAE9}"/>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682B91BC-4C3E-430B-8204-819EF03CE767}"/>
              </a:ext>
            </a:extLst>
          </p:cNvPr>
          <p:cNvSpPr>
            <a:spLocks noGrp="1"/>
          </p:cNvSpPr>
          <p:nvPr>
            <p:ph type="sldNum" sz="quarter" idx="12"/>
          </p:nvPr>
        </p:nvSpPr>
        <p:spPr/>
        <p:txBody>
          <a:bodyPr/>
          <a:lstStyle/>
          <a:p>
            <a:pPr lvl="0"/>
            <a:fld id="{04071574-B644-4D93-B9B2-869118B1A005}" type="slidenum">
              <a:t>‹#›</a:t>
            </a:fld>
            <a:endParaRPr lang="en-US"/>
          </a:p>
        </p:txBody>
      </p:sp>
    </p:spTree>
    <p:extLst>
      <p:ext uri="{BB962C8B-B14F-4D97-AF65-F5344CB8AC3E}">
        <p14:creationId xmlns:p14="http://schemas.microsoft.com/office/powerpoint/2010/main" val="42281578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5F3DA3-6088-4DEC-9B9C-528DF41974BC}"/>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876D2C5D-71EF-4FE5-8207-09BD62A14CC5}"/>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3D96DE9D-3E6A-4921-BCB4-DA9717F92B05}"/>
              </a:ext>
            </a:extLst>
          </p:cNvPr>
          <p:cNvSpPr>
            <a:spLocks noGrp="1"/>
          </p:cNvSpPr>
          <p:nvPr>
            <p:ph type="sldNum" sz="quarter" idx="12"/>
          </p:nvPr>
        </p:nvSpPr>
        <p:spPr/>
        <p:txBody>
          <a:bodyPr/>
          <a:lstStyle/>
          <a:p>
            <a:pPr lvl="0"/>
            <a:fld id="{056BFCE6-37CD-4468-A5B7-68D9AF6720D6}" type="slidenum">
              <a:t>‹#›</a:t>
            </a:fld>
            <a:endParaRPr lang="en-US"/>
          </a:p>
        </p:txBody>
      </p:sp>
    </p:spTree>
    <p:extLst>
      <p:ext uri="{BB962C8B-B14F-4D97-AF65-F5344CB8AC3E}">
        <p14:creationId xmlns:p14="http://schemas.microsoft.com/office/powerpoint/2010/main" val="2487816418"/>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24BD-70C4-41D4-8CD2-22E381196571}"/>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F50F649-0BBC-4CC0-ABBD-8213CF16F948}"/>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69A495E-A2E2-4571-9F8A-6FADD1D6D662}"/>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1BFB2D-36CE-459A-9EDF-AC73230FE70F}"/>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1A27C6F4-D13D-4421-82A2-EA75714E4B1A}"/>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99E30601-9B4D-4D8D-B58B-C0252865FD5B}"/>
              </a:ext>
            </a:extLst>
          </p:cNvPr>
          <p:cNvSpPr>
            <a:spLocks noGrp="1"/>
          </p:cNvSpPr>
          <p:nvPr>
            <p:ph type="sldNum" sz="quarter" idx="12"/>
          </p:nvPr>
        </p:nvSpPr>
        <p:spPr/>
        <p:txBody>
          <a:bodyPr/>
          <a:lstStyle/>
          <a:p>
            <a:pPr lvl="0"/>
            <a:fld id="{9BE55C7F-F970-4773-BF0B-4166A9A1D00D}" type="slidenum">
              <a:t>‹#›</a:t>
            </a:fld>
            <a:endParaRPr lang="en-US"/>
          </a:p>
        </p:txBody>
      </p:sp>
    </p:spTree>
    <p:extLst>
      <p:ext uri="{BB962C8B-B14F-4D97-AF65-F5344CB8AC3E}">
        <p14:creationId xmlns:p14="http://schemas.microsoft.com/office/powerpoint/2010/main" val="24416402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2400-9C1E-49AC-A21B-E540D7D2ACF5}"/>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0CFA0A1-DB42-4E91-885E-96D4BF5DCCDE}"/>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05C09EE-FD9D-4593-A0CA-729C5A1A84B9}"/>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454A4C-63B9-4620-A405-471571A87546}"/>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EAB5CE46-6E00-4BB9-A978-AA234BE93D1F}"/>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7688D250-3660-445F-A446-81F0C158A286}"/>
              </a:ext>
            </a:extLst>
          </p:cNvPr>
          <p:cNvSpPr>
            <a:spLocks noGrp="1"/>
          </p:cNvSpPr>
          <p:nvPr>
            <p:ph type="sldNum" sz="quarter" idx="12"/>
          </p:nvPr>
        </p:nvSpPr>
        <p:spPr/>
        <p:txBody>
          <a:bodyPr/>
          <a:lstStyle/>
          <a:p>
            <a:pPr lvl="0"/>
            <a:fld id="{B4125F98-F1C2-47CD-94E4-9D3E55CA7079}" type="slidenum">
              <a:t>‹#›</a:t>
            </a:fld>
            <a:endParaRPr lang="en-US"/>
          </a:p>
        </p:txBody>
      </p:sp>
    </p:spTree>
    <p:extLst>
      <p:ext uri="{BB962C8B-B14F-4D97-AF65-F5344CB8AC3E}">
        <p14:creationId xmlns:p14="http://schemas.microsoft.com/office/powerpoint/2010/main" val="28343446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B34D-D3D2-4527-920C-EB97D46D0A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F8F667-BC7E-4D5F-8E86-78AD02CC4C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59C405-6BCF-4C74-A939-6353D2713AEB}"/>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051F7F91-4D0D-4879-BEA1-751F6AB4973B}"/>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D286CAD6-7FDD-4E04-9838-F545ECA65D18}"/>
              </a:ext>
            </a:extLst>
          </p:cNvPr>
          <p:cNvSpPr>
            <a:spLocks noGrp="1"/>
          </p:cNvSpPr>
          <p:nvPr>
            <p:ph type="sldNum" sz="quarter" idx="12"/>
          </p:nvPr>
        </p:nvSpPr>
        <p:spPr/>
        <p:txBody>
          <a:bodyPr/>
          <a:lstStyle/>
          <a:p>
            <a:pPr lvl="0"/>
            <a:fld id="{B56F3B33-22A8-43C0-A886-BFF009541C14}" type="slidenum">
              <a:t>‹#›</a:t>
            </a:fld>
            <a:endParaRPr lang="en-US"/>
          </a:p>
        </p:txBody>
      </p:sp>
    </p:spTree>
    <p:extLst>
      <p:ext uri="{BB962C8B-B14F-4D97-AF65-F5344CB8AC3E}">
        <p14:creationId xmlns:p14="http://schemas.microsoft.com/office/powerpoint/2010/main" val="12934928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2EDFB-2069-4A7E-A646-8A058B349DC8}"/>
              </a:ext>
            </a:extLst>
          </p:cNvPr>
          <p:cNvSpPr>
            <a:spLocks noGrp="1"/>
          </p:cNvSpPr>
          <p:nvPr>
            <p:ph type="title" orient="vert"/>
          </p:nvPr>
        </p:nvSpPr>
        <p:spPr>
          <a:xfrm>
            <a:off x="7308850" y="336550"/>
            <a:ext cx="2266950" cy="59642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97E8E4-FAF4-4113-95B5-A12F925B8F57}"/>
              </a:ext>
            </a:extLst>
          </p:cNvPr>
          <p:cNvSpPr>
            <a:spLocks noGrp="1"/>
          </p:cNvSpPr>
          <p:nvPr>
            <p:ph type="body" orient="vert" idx="1"/>
          </p:nvPr>
        </p:nvSpPr>
        <p:spPr>
          <a:xfrm>
            <a:off x="503238" y="336550"/>
            <a:ext cx="6653212" cy="5964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F0D788-A2C7-4672-A527-80DD0981F666}"/>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E65C9B25-12C8-40BA-A32F-81810B8CF78E}"/>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AB584380-2D48-4EC6-9A9B-1383B7AE70E9}"/>
              </a:ext>
            </a:extLst>
          </p:cNvPr>
          <p:cNvSpPr>
            <a:spLocks noGrp="1"/>
          </p:cNvSpPr>
          <p:nvPr>
            <p:ph type="sldNum" sz="quarter" idx="12"/>
          </p:nvPr>
        </p:nvSpPr>
        <p:spPr/>
        <p:txBody>
          <a:bodyPr/>
          <a:lstStyle/>
          <a:p>
            <a:pPr lvl="0"/>
            <a:fld id="{C111C634-016A-4AE0-AA31-CA5864736F10}" type="slidenum">
              <a:t>‹#›</a:t>
            </a:fld>
            <a:endParaRPr lang="en-US"/>
          </a:p>
        </p:txBody>
      </p:sp>
    </p:spTree>
    <p:extLst>
      <p:ext uri="{BB962C8B-B14F-4D97-AF65-F5344CB8AC3E}">
        <p14:creationId xmlns:p14="http://schemas.microsoft.com/office/powerpoint/2010/main" val="2029186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BA400-D205-4C93-A7CA-6D52014CC0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E2358F-C30D-4D7D-844A-6021FB3DF4BA}"/>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A6174877-0B83-4EA4-BAF7-D360F266038E}"/>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EE036649-D268-44AD-A76A-D7FC1D3822A1}"/>
              </a:ext>
            </a:extLst>
          </p:cNvPr>
          <p:cNvSpPr>
            <a:spLocks noGrp="1"/>
          </p:cNvSpPr>
          <p:nvPr>
            <p:ph type="sldNum" sz="quarter" idx="12"/>
          </p:nvPr>
        </p:nvSpPr>
        <p:spPr/>
        <p:txBody>
          <a:bodyPr/>
          <a:lstStyle/>
          <a:p>
            <a:pPr lvl="0"/>
            <a:fld id="{962BD5A5-7758-4F75-A2DE-AC55A8CEAB7A}" type="slidenum">
              <a:t>‹#›</a:t>
            </a:fld>
            <a:endParaRPr lang="en-US"/>
          </a:p>
        </p:txBody>
      </p:sp>
    </p:spTree>
    <p:extLst>
      <p:ext uri="{BB962C8B-B14F-4D97-AF65-F5344CB8AC3E}">
        <p14:creationId xmlns:p14="http://schemas.microsoft.com/office/powerpoint/2010/main" val="180700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FB141E-494D-4A65-852D-961BC9E50EFB}"/>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A8C63582-FCCC-4BFB-ACFB-1C99CD1950BF}"/>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FA8FCDA6-A143-4FE2-9F4E-5CEABAC905F4}"/>
              </a:ext>
            </a:extLst>
          </p:cNvPr>
          <p:cNvSpPr>
            <a:spLocks noGrp="1"/>
          </p:cNvSpPr>
          <p:nvPr>
            <p:ph type="sldNum" sz="quarter" idx="12"/>
          </p:nvPr>
        </p:nvSpPr>
        <p:spPr/>
        <p:txBody>
          <a:bodyPr/>
          <a:lstStyle/>
          <a:p>
            <a:pPr lvl="0"/>
            <a:fld id="{8D4FD057-6D42-4B69-8FFF-FC5203487A86}" type="slidenum">
              <a:t>‹#›</a:t>
            </a:fld>
            <a:endParaRPr lang="en-US"/>
          </a:p>
        </p:txBody>
      </p:sp>
    </p:spTree>
    <p:extLst>
      <p:ext uri="{BB962C8B-B14F-4D97-AF65-F5344CB8AC3E}">
        <p14:creationId xmlns:p14="http://schemas.microsoft.com/office/powerpoint/2010/main" val="1682086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F42E-1020-420F-B076-FD828229D95F}"/>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1188F1-C963-4757-8B40-A47F31EC8C86}"/>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A52C53-D41A-4AFE-A2B5-D260C698BEB2}"/>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BC52B7-6EEC-453B-9814-2FC179335673}"/>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59BD401D-D75A-4139-814C-81DF74ED5231}"/>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9E12C9AA-780C-43E8-9B26-AA51508E0BD9}"/>
              </a:ext>
            </a:extLst>
          </p:cNvPr>
          <p:cNvSpPr>
            <a:spLocks noGrp="1"/>
          </p:cNvSpPr>
          <p:nvPr>
            <p:ph type="sldNum" sz="quarter" idx="12"/>
          </p:nvPr>
        </p:nvSpPr>
        <p:spPr/>
        <p:txBody>
          <a:bodyPr/>
          <a:lstStyle/>
          <a:p>
            <a:pPr lvl="0"/>
            <a:fld id="{2E2412AC-6FCB-4699-B679-95506688167A}" type="slidenum">
              <a:t>‹#›</a:t>
            </a:fld>
            <a:endParaRPr lang="en-US"/>
          </a:p>
        </p:txBody>
      </p:sp>
    </p:spTree>
    <p:extLst>
      <p:ext uri="{BB962C8B-B14F-4D97-AF65-F5344CB8AC3E}">
        <p14:creationId xmlns:p14="http://schemas.microsoft.com/office/powerpoint/2010/main" val="2873811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E8097-1180-4337-A97F-6B9D6ABA076F}"/>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C80A6B7-2926-47A1-A65E-11BD11FBEA8E}"/>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5FF8E83-04AA-443C-A90F-A43963E00C22}"/>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8A4EF2-E443-4868-AFDA-4A0713C8E1C1}"/>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4B72FDC3-8F0A-4D98-AEA0-EFF642D4572C}"/>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BCD71352-3231-4D8F-9E83-A0DA1E7E01FF}"/>
              </a:ext>
            </a:extLst>
          </p:cNvPr>
          <p:cNvSpPr>
            <a:spLocks noGrp="1"/>
          </p:cNvSpPr>
          <p:nvPr>
            <p:ph type="sldNum" sz="quarter" idx="12"/>
          </p:nvPr>
        </p:nvSpPr>
        <p:spPr/>
        <p:txBody>
          <a:bodyPr/>
          <a:lstStyle/>
          <a:p>
            <a:pPr lvl="0"/>
            <a:fld id="{DD336979-9EAE-4CD8-B5F9-A3695E1761C4}" type="slidenum">
              <a:t>‹#›</a:t>
            </a:fld>
            <a:endParaRPr lang="en-US"/>
          </a:p>
        </p:txBody>
      </p:sp>
    </p:spTree>
    <p:extLst>
      <p:ext uri="{BB962C8B-B14F-4D97-AF65-F5344CB8AC3E}">
        <p14:creationId xmlns:p14="http://schemas.microsoft.com/office/powerpoint/2010/main" val="212796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B42C4-A00E-44F1-9EB7-FE8F805956FA}"/>
              </a:ext>
            </a:extLst>
          </p:cNvPr>
          <p:cNvSpPr txBox="1">
            <a:spLocks noGrp="1"/>
          </p:cNvSpPr>
          <p:nvPr>
            <p:ph type="title"/>
          </p:nvPr>
        </p:nvSpPr>
        <p:spPr>
          <a:xfrm>
            <a:off x="503999" y="301320"/>
            <a:ext cx="9071640" cy="1262160"/>
          </a:xfrm>
          <a:prstGeom prst="rect">
            <a:avLst/>
          </a:prstGeom>
          <a:noFill/>
          <a:ln cap="flat">
            <a:noFill/>
          </a:ln>
        </p:spPr>
        <p:txBody>
          <a:bodyPr vert="horz" wrap="none" lIns="0" tIns="0" rIns="0" bIns="0" anchor="ctr" anchorCtr="0" compatLnSpc="0">
            <a:spAutoFit/>
          </a:bodyPr>
          <a:lstStyle/>
          <a:p>
            <a:endParaRPr lang="en-US"/>
          </a:p>
        </p:txBody>
      </p:sp>
      <p:sp>
        <p:nvSpPr>
          <p:cNvPr id="3" name="Text Placeholder 2">
            <a:extLst>
              <a:ext uri="{FF2B5EF4-FFF2-40B4-BE49-F238E27FC236}">
                <a16:creationId xmlns:a16="http://schemas.microsoft.com/office/drawing/2014/main" id="{0F3A26F4-C8F8-4578-ACC4-20C3C079FBC4}"/>
              </a:ext>
            </a:extLst>
          </p:cNvPr>
          <p:cNvSpPr txBox="1">
            <a:spLocks noGrp="1"/>
          </p:cNvSpPr>
          <p:nvPr>
            <p:ph type="body" idx="1"/>
          </p:nvPr>
        </p:nvSpPr>
        <p:spPr>
          <a:xfrm>
            <a:off x="503999" y="1769040"/>
            <a:ext cx="9071640" cy="4989240"/>
          </a:xfrm>
          <a:prstGeom prst="rect">
            <a:avLst/>
          </a:prstGeom>
          <a:noFill/>
          <a:ln>
            <a:noFill/>
          </a:ln>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A3B80-D4CC-4DAA-A449-7DD2533561B8}"/>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US" sz="1400" kern="1200">
                <a:latin typeface="Times New Roman" pitchFamily="18"/>
                <a:ea typeface="Lucida Sans Unicode" pitchFamily="2"/>
                <a:cs typeface="Tahoma" pitchFamily="2"/>
              </a:defRPr>
            </a:lvl1pPr>
          </a:lstStyle>
          <a:p>
            <a:pPr lvl="0"/>
            <a:endParaRPr lang="en-US"/>
          </a:p>
        </p:txBody>
      </p:sp>
      <p:sp>
        <p:nvSpPr>
          <p:cNvPr id="5" name="Footer Placeholder 4">
            <a:extLst>
              <a:ext uri="{FF2B5EF4-FFF2-40B4-BE49-F238E27FC236}">
                <a16:creationId xmlns:a16="http://schemas.microsoft.com/office/drawing/2014/main" id="{39AD97EB-629D-465F-9A81-0417F964E0A5}"/>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en-US" sz="1400" kern="1200">
                <a:latin typeface="Times New Roman" pitchFamily="18"/>
                <a:ea typeface="Lucida Sans Unicode" pitchFamily="2"/>
                <a:cs typeface="Tahoma" pitchFamily="2"/>
              </a:defRPr>
            </a:lvl1pPr>
          </a:lstStyle>
          <a:p>
            <a:pPr lvl="0"/>
            <a:endParaRPr lang="en-US"/>
          </a:p>
        </p:txBody>
      </p:sp>
      <p:sp>
        <p:nvSpPr>
          <p:cNvPr id="6" name="Slide Number Placeholder 5">
            <a:extLst>
              <a:ext uri="{FF2B5EF4-FFF2-40B4-BE49-F238E27FC236}">
                <a16:creationId xmlns:a16="http://schemas.microsoft.com/office/drawing/2014/main" id="{0E7DC0DE-2E1E-428D-A024-21AF62489B4F}"/>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en-US" sz="1400" kern="1200">
                <a:latin typeface="Times New Roman" pitchFamily="18"/>
                <a:ea typeface="Lucida Sans Unicode" pitchFamily="2"/>
                <a:cs typeface="Tahoma" pitchFamily="2"/>
              </a:defRPr>
            </a:lvl1pPr>
          </a:lstStyle>
          <a:p>
            <a:pPr lvl="0"/>
            <a:fld id="{FCCB3C36-FD17-420E-999C-E25B98DE797D}"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indent="0" algn="ctr" rtl="0" hangingPunct="0">
        <a:lnSpc>
          <a:spcPct val="100000"/>
        </a:lnSpc>
        <a:spcBef>
          <a:spcPts val="0"/>
        </a:spcBef>
        <a:spcAft>
          <a:spcPts val="0"/>
        </a:spcAft>
        <a:tabLst/>
        <a:defRPr lang="en-US" sz="4400" b="0" i="0" u="none" strike="noStrike" kern="1200" spc="0" baseline="0">
          <a:ln>
            <a:noFill/>
          </a:ln>
          <a:latin typeface="Calibri" pitchFamily="34"/>
          <a:ea typeface="Microsoft YaHei" pitchFamily="2"/>
          <a:cs typeface="Mangal" pitchFamily="2"/>
        </a:defRPr>
      </a:lvl1pPr>
    </p:titleStyle>
    <p:bodyStyle>
      <a:lvl1pPr marL="0" marR="0" indent="0" rtl="0" hangingPunct="0">
        <a:spcBef>
          <a:spcPts val="0"/>
        </a:spcBef>
        <a:spcAft>
          <a:spcPts val="1414"/>
        </a:spcAft>
        <a:tabLst/>
        <a:defRPr lang="en-US" sz="2400" b="0" i="0" u="none" strike="noStrike" kern="1200">
          <a:ln>
            <a:noFill/>
          </a:ln>
          <a:latin typeface="Arial" pitchFamily="18"/>
          <a:ea typeface="Microsoft YaHei" pitchFamily="2"/>
          <a:cs typeface="Mangal"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41AAD-B4CF-4A61-9689-0049EE8A6691}"/>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a:extLst>
              <a:ext uri="{FF2B5EF4-FFF2-40B4-BE49-F238E27FC236}">
                <a16:creationId xmlns:a16="http://schemas.microsoft.com/office/drawing/2014/main" id="{CB3D5B1F-EFE2-4D2C-899A-A510E4F2633F}"/>
              </a:ext>
            </a:extLst>
          </p:cNvPr>
          <p:cNvSpPr txBox="1">
            <a:spLocks noGrp="1"/>
          </p:cNvSpPr>
          <p:nvPr>
            <p:ph type="body" idx="1"/>
          </p:nvPr>
        </p:nvSpPr>
        <p:spPr>
          <a:xfrm>
            <a:off x="503999" y="2160000"/>
            <a:ext cx="9071640" cy="4598280"/>
          </a:xfrm>
          <a:prstGeom prst="rect">
            <a:avLst/>
          </a:prstGeom>
          <a:noFill/>
          <a:ln>
            <a:noFill/>
          </a:ln>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FFFD81-B49F-467C-B6E5-A8AEFCFC6882}"/>
              </a:ext>
            </a:extLst>
          </p:cNvPr>
          <p:cNvSpPr txBox="1">
            <a:spLocks noGrp="1"/>
          </p:cNvSpPr>
          <p:nvPr>
            <p:ph type="dt" sz="half" idx="2"/>
          </p:nvPr>
        </p:nvSpPr>
        <p:spPr>
          <a:xfrm>
            <a:off x="503999" y="6887160"/>
            <a:ext cx="2348280" cy="521280"/>
          </a:xfrm>
          <a:prstGeom prst="rect">
            <a:avLst/>
          </a:prstGeom>
          <a:noFill/>
          <a:ln>
            <a:noFill/>
          </a:ln>
        </p:spPr>
        <p:txBody>
          <a:bodyPr lIns="0" tIns="0" rIns="0" bIns="0">
            <a:noAutofit/>
          </a:bodyPr>
          <a:lstStyle>
            <a:lvl1pPr marL="0" marR="0" lvl="0" indent="0" rtl="0" hangingPunct="0">
              <a:buNone/>
              <a:tabLst/>
              <a:defRPr lang="en-US" sz="1400">
                <a:solidFill>
                  <a:srgbClr val="FFFFFF"/>
                </a:solidFill>
                <a:latin typeface="Times New Roman" pitchFamily="18"/>
                <a:ea typeface="Lucida Sans Unicode" pitchFamily="2"/>
                <a:cs typeface="Tahoma" pitchFamily="2"/>
              </a:defRPr>
            </a:lvl1pPr>
          </a:lstStyle>
          <a:p>
            <a:pPr lvl="0"/>
            <a:endParaRPr lang="en-US"/>
          </a:p>
        </p:txBody>
      </p:sp>
      <p:sp>
        <p:nvSpPr>
          <p:cNvPr id="5" name="Footer Placeholder 4">
            <a:extLst>
              <a:ext uri="{FF2B5EF4-FFF2-40B4-BE49-F238E27FC236}">
                <a16:creationId xmlns:a16="http://schemas.microsoft.com/office/drawing/2014/main" id="{18A52349-F7EA-4876-BB55-32996EEE12C3}"/>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oAutofit/>
          </a:bodyPr>
          <a:lstStyle>
            <a:lvl1pPr marL="0" marR="0" lvl="0" indent="0" algn="ctr" rtl="0" hangingPunct="0">
              <a:buNone/>
              <a:tabLst/>
              <a:defRPr lang="en-US" sz="1400">
                <a:solidFill>
                  <a:srgbClr val="FFFFFF"/>
                </a:solidFill>
                <a:latin typeface="Times New Roman" pitchFamily="18"/>
                <a:ea typeface="Lucida Sans Unicode" pitchFamily="2"/>
                <a:cs typeface="Tahoma" pitchFamily="2"/>
              </a:defRPr>
            </a:lvl1pPr>
          </a:lstStyle>
          <a:p>
            <a:pPr lvl="0"/>
            <a:endParaRPr lang="en-US"/>
          </a:p>
        </p:txBody>
      </p:sp>
      <p:sp>
        <p:nvSpPr>
          <p:cNvPr id="6" name="Slide Number Placeholder 5">
            <a:extLst>
              <a:ext uri="{FF2B5EF4-FFF2-40B4-BE49-F238E27FC236}">
                <a16:creationId xmlns:a16="http://schemas.microsoft.com/office/drawing/2014/main" id="{96434CBE-67F0-4BDF-B6BE-8603649F3117}"/>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oAutofit/>
          </a:bodyPr>
          <a:lstStyle>
            <a:lvl1pPr marL="0" marR="0" lvl="0" indent="0" algn="r" rtl="0" hangingPunct="0">
              <a:buNone/>
              <a:tabLst/>
              <a:defRPr lang="en-US" sz="1400">
                <a:solidFill>
                  <a:srgbClr val="FFFFFF"/>
                </a:solidFill>
                <a:latin typeface="Times New Roman" pitchFamily="18"/>
                <a:ea typeface="Lucida Sans Unicode" pitchFamily="2"/>
                <a:cs typeface="Tahoma" pitchFamily="2"/>
              </a:defRPr>
            </a:lvl1pPr>
          </a:lstStyle>
          <a:p>
            <a:pPr lvl="0"/>
            <a:fld id="{73533707-D16A-498D-BAA4-9BBFC679388D}" type="slidenum">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hangingPunct="0">
        <a:tabLst/>
        <a:defRPr lang="en-US" sz="4140" b="1" i="0" u="none" strike="noStrike">
          <a:ln>
            <a:noFill/>
          </a:ln>
          <a:latin typeface="Albany" pitchFamily="18"/>
          <a:cs typeface="Tahoma" pitchFamily="2"/>
        </a:defRPr>
      </a:lvl1pPr>
    </p:titleStyle>
    <p:bodyStyle>
      <a:lvl1pPr marL="0" marR="0" indent="0" rtl="0" hangingPunct="0">
        <a:spcBef>
          <a:spcPts val="0"/>
        </a:spcBef>
        <a:spcAft>
          <a:spcPts val="1417"/>
        </a:spcAft>
        <a:tabLst/>
        <a:defRPr lang="en-US" sz="3200" b="0" i="0" u="none" strike="noStrike">
          <a:ln>
            <a:noFill/>
          </a:ln>
          <a:solidFill>
            <a:srgbClr val="FFFFFF"/>
          </a:solidFill>
          <a:latin typeface="Albany" pitchFamily="18"/>
          <a:cs typeface="Tahoma"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4BD511-7D28-4CE5-8164-3440DA03915A}"/>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a:extLst>
              <a:ext uri="{FF2B5EF4-FFF2-40B4-BE49-F238E27FC236}">
                <a16:creationId xmlns:a16="http://schemas.microsoft.com/office/drawing/2014/main" id="{E42B34D9-5CFA-46D6-9390-198ADD7DC3F4}"/>
              </a:ext>
            </a:extLst>
          </p:cNvPr>
          <p:cNvSpPr txBox="1">
            <a:spLocks noGrp="1"/>
          </p:cNvSpPr>
          <p:nvPr>
            <p:ph type="body" idx="1"/>
          </p:nvPr>
        </p:nvSpPr>
        <p:spPr>
          <a:xfrm>
            <a:off x="503999" y="1769040"/>
            <a:ext cx="9071640" cy="4989240"/>
          </a:xfrm>
          <a:prstGeom prst="rect">
            <a:avLst/>
          </a:prstGeom>
          <a:noFill/>
          <a:ln>
            <a:noFill/>
          </a:ln>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C766C-C5B8-449A-A6C6-ABFF7A16FCA9}"/>
              </a:ext>
            </a:extLst>
          </p:cNvPr>
          <p:cNvSpPr txBox="1">
            <a:spLocks noGrp="1"/>
          </p:cNvSpPr>
          <p:nvPr>
            <p:ph type="dt" sz="half" idx="2"/>
          </p:nvPr>
        </p:nvSpPr>
        <p:spPr>
          <a:xfrm>
            <a:off x="503999" y="6887160"/>
            <a:ext cx="2348280" cy="521280"/>
          </a:xfrm>
          <a:prstGeom prst="rect">
            <a:avLst/>
          </a:prstGeom>
          <a:noFill/>
          <a:ln>
            <a:noFill/>
          </a:ln>
        </p:spPr>
        <p:txBody>
          <a:bodyPr lIns="0" tIns="0" rIns="0" bIns="0">
            <a:noAutofit/>
          </a:bodyPr>
          <a:lstStyle>
            <a:lvl1pPr marL="0" marR="0" lvl="0" indent="0" rtl="0" hangingPunct="0">
              <a:buNone/>
              <a:tabLst/>
              <a:defRPr lang="en-US" sz="1400">
                <a:solidFill>
                  <a:srgbClr val="FFFFFF"/>
                </a:solidFill>
                <a:latin typeface="Times New Roman" pitchFamily="18"/>
                <a:ea typeface="Lucida Sans Unicode" pitchFamily="2"/>
                <a:cs typeface="Tahoma" pitchFamily="2"/>
              </a:defRPr>
            </a:lvl1pPr>
          </a:lstStyle>
          <a:p>
            <a:pPr lvl="0"/>
            <a:endParaRPr lang="en-US"/>
          </a:p>
        </p:txBody>
      </p:sp>
      <p:sp>
        <p:nvSpPr>
          <p:cNvPr id="5" name="Footer Placeholder 4">
            <a:extLst>
              <a:ext uri="{FF2B5EF4-FFF2-40B4-BE49-F238E27FC236}">
                <a16:creationId xmlns:a16="http://schemas.microsoft.com/office/drawing/2014/main" id="{7BE6DE52-564A-46AB-AD95-2E7D98F70C62}"/>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oAutofit/>
          </a:bodyPr>
          <a:lstStyle>
            <a:lvl1pPr marL="0" marR="0" lvl="0" indent="0" algn="ctr" rtl="0" hangingPunct="0">
              <a:buNone/>
              <a:tabLst/>
              <a:defRPr lang="en-US" sz="1400">
                <a:solidFill>
                  <a:srgbClr val="FFFFFF"/>
                </a:solidFill>
                <a:latin typeface="Times New Roman" pitchFamily="18"/>
                <a:ea typeface="Lucida Sans Unicode" pitchFamily="2"/>
                <a:cs typeface="Tahoma" pitchFamily="2"/>
              </a:defRPr>
            </a:lvl1pPr>
          </a:lstStyle>
          <a:p>
            <a:pPr lvl="0"/>
            <a:endParaRPr lang="en-US"/>
          </a:p>
        </p:txBody>
      </p:sp>
      <p:sp>
        <p:nvSpPr>
          <p:cNvPr id="6" name="Slide Number Placeholder 5">
            <a:extLst>
              <a:ext uri="{FF2B5EF4-FFF2-40B4-BE49-F238E27FC236}">
                <a16:creationId xmlns:a16="http://schemas.microsoft.com/office/drawing/2014/main" id="{FE94C4CE-C22D-4597-8973-D90DD782D7C5}"/>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oAutofit/>
          </a:bodyPr>
          <a:lstStyle>
            <a:lvl1pPr marL="0" marR="0" lvl="0" indent="0" algn="r" rtl="0" hangingPunct="0">
              <a:buNone/>
              <a:tabLst/>
              <a:defRPr lang="en-US" sz="1400">
                <a:solidFill>
                  <a:srgbClr val="FFFFFF"/>
                </a:solidFill>
                <a:latin typeface="Times New Roman" pitchFamily="18"/>
                <a:ea typeface="Lucida Sans Unicode" pitchFamily="2"/>
                <a:cs typeface="Tahoma" pitchFamily="2"/>
              </a:defRPr>
            </a:lvl1pPr>
          </a:lstStyle>
          <a:p>
            <a:pPr lvl="0"/>
            <a:fld id="{F628754A-208B-47D1-BEC1-DA3AAE2CF3DA}" type="slidenum">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hangingPunct="0">
        <a:tabLst/>
        <a:defRPr lang="en-US" sz="4140" b="0" i="0" u="none" strike="noStrike">
          <a:ln>
            <a:noFill/>
          </a:ln>
          <a:solidFill>
            <a:srgbClr val="FFFFFF"/>
          </a:solidFill>
          <a:latin typeface="Albany" pitchFamily="18"/>
          <a:cs typeface="Tahoma" pitchFamily="2"/>
        </a:defRPr>
      </a:lvl1pPr>
    </p:titleStyle>
    <p:bodyStyle>
      <a:lvl1pPr marL="0" marR="0" indent="0" rtl="0" hangingPunct="0">
        <a:spcBef>
          <a:spcPts val="0"/>
        </a:spcBef>
        <a:spcAft>
          <a:spcPts val="1417"/>
        </a:spcAft>
        <a:tabLst/>
        <a:defRPr lang="en-US" sz="3200" b="0" i="0" u="none" strike="noStrike">
          <a:ln>
            <a:noFill/>
          </a:ln>
          <a:solidFill>
            <a:srgbClr val="FFFFFF"/>
          </a:solidFill>
          <a:latin typeface="Albany" pitchFamily="18"/>
          <a:cs typeface="Tahoma"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283B08-A7FF-4735-8B74-23203C407FCD}"/>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US"/>
          </a:p>
        </p:txBody>
      </p:sp>
      <p:sp>
        <p:nvSpPr>
          <p:cNvPr id="3" name="Text Placeholder 2">
            <a:extLst>
              <a:ext uri="{FF2B5EF4-FFF2-40B4-BE49-F238E27FC236}">
                <a16:creationId xmlns:a16="http://schemas.microsoft.com/office/drawing/2014/main" id="{E7EE4C1F-8CED-4942-8D48-4FF6642B07D0}"/>
              </a:ext>
            </a:extLst>
          </p:cNvPr>
          <p:cNvSpPr txBox="1">
            <a:spLocks noGrp="1"/>
          </p:cNvSpPr>
          <p:nvPr>
            <p:ph type="body" idx="1"/>
          </p:nvPr>
        </p:nvSpPr>
        <p:spPr>
          <a:xfrm>
            <a:off x="503999" y="1769040"/>
            <a:ext cx="9071640" cy="4989240"/>
          </a:xfrm>
          <a:prstGeom prst="rect">
            <a:avLst/>
          </a:prstGeom>
          <a:noFill/>
          <a:ln>
            <a:noFill/>
          </a:ln>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90FB99-5E0E-4419-B09B-E4B0AD1E02A4}"/>
              </a:ext>
            </a:extLst>
          </p:cNvPr>
          <p:cNvSpPr txBox="1">
            <a:spLocks noGrp="1"/>
          </p:cNvSpPr>
          <p:nvPr>
            <p:ph type="dt" sz="half" idx="2"/>
          </p:nvPr>
        </p:nvSpPr>
        <p:spPr>
          <a:xfrm>
            <a:off x="576000" y="6887160"/>
            <a:ext cx="2348280" cy="521280"/>
          </a:xfrm>
          <a:prstGeom prst="rect">
            <a:avLst/>
          </a:prstGeom>
          <a:noFill/>
          <a:ln>
            <a:noFill/>
          </a:ln>
        </p:spPr>
        <p:txBody>
          <a:bodyPr lIns="0" tIns="0" rIns="0" bIns="0">
            <a:noAutofit/>
          </a:bodyPr>
          <a:lstStyle>
            <a:lvl1pPr marL="0" marR="0" lvl="0" indent="0" rtl="0" hangingPunct="0">
              <a:buNone/>
              <a:tabLst/>
              <a:defRPr lang="en-US" sz="1400">
                <a:solidFill>
                  <a:srgbClr val="FFFFFF"/>
                </a:solidFill>
                <a:latin typeface="Times New Roman" pitchFamily="18"/>
                <a:ea typeface="Lucida Sans Unicode" pitchFamily="2"/>
                <a:cs typeface="Tahoma" pitchFamily="2"/>
              </a:defRPr>
            </a:lvl1pPr>
          </a:lstStyle>
          <a:p>
            <a:pPr lvl="0"/>
            <a:endParaRPr lang="en-US"/>
          </a:p>
        </p:txBody>
      </p:sp>
      <p:sp>
        <p:nvSpPr>
          <p:cNvPr id="5" name="Footer Placeholder 4">
            <a:extLst>
              <a:ext uri="{FF2B5EF4-FFF2-40B4-BE49-F238E27FC236}">
                <a16:creationId xmlns:a16="http://schemas.microsoft.com/office/drawing/2014/main" id="{019858E7-E7DB-49B7-831B-396C085F154D}"/>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oAutofit/>
          </a:bodyPr>
          <a:lstStyle>
            <a:lvl1pPr marL="0" marR="0" lvl="0" indent="0" algn="ctr" rtl="0" hangingPunct="0">
              <a:buNone/>
              <a:tabLst/>
              <a:defRPr lang="en-US" sz="1400">
                <a:solidFill>
                  <a:srgbClr val="FFFFFF"/>
                </a:solidFill>
                <a:latin typeface="Times New Roman" pitchFamily="18"/>
                <a:ea typeface="Lucida Sans Unicode" pitchFamily="2"/>
                <a:cs typeface="Tahoma" pitchFamily="2"/>
              </a:defRPr>
            </a:lvl1pPr>
          </a:lstStyle>
          <a:p>
            <a:pPr lvl="0"/>
            <a:endParaRPr lang="en-US"/>
          </a:p>
        </p:txBody>
      </p:sp>
      <p:sp>
        <p:nvSpPr>
          <p:cNvPr id="6" name="Slide Number Placeholder 5">
            <a:extLst>
              <a:ext uri="{FF2B5EF4-FFF2-40B4-BE49-F238E27FC236}">
                <a16:creationId xmlns:a16="http://schemas.microsoft.com/office/drawing/2014/main" id="{588E35D3-579E-4936-A75A-8126A15FC89C}"/>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oAutofit/>
          </a:bodyPr>
          <a:lstStyle>
            <a:lvl1pPr marL="0" marR="0" lvl="0" indent="0" algn="r" rtl="0" hangingPunct="0">
              <a:buNone/>
              <a:tabLst/>
              <a:defRPr lang="en-US" sz="1400">
                <a:solidFill>
                  <a:srgbClr val="FFFFFF"/>
                </a:solidFill>
                <a:latin typeface="Times New Roman" pitchFamily="18"/>
                <a:ea typeface="Lucida Sans Unicode" pitchFamily="2"/>
                <a:cs typeface="Tahoma" pitchFamily="2"/>
              </a:defRPr>
            </a:lvl1pPr>
          </a:lstStyle>
          <a:p>
            <a:pPr lvl="0"/>
            <a:fld id="{568FA308-25AF-44C9-BA81-D06A0F1D5420}" type="slidenum">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hangingPunct="0">
        <a:tabLst/>
        <a:defRPr lang="en-US" sz="4140" b="1" i="0" u="none" strike="noStrike">
          <a:ln>
            <a:noFill/>
          </a:ln>
          <a:solidFill>
            <a:srgbClr val="FFFFFF"/>
          </a:solidFill>
          <a:latin typeface="Thorndale" pitchFamily="18"/>
          <a:cs typeface="Tahoma" pitchFamily="2"/>
        </a:defRPr>
      </a:lvl1pPr>
    </p:titleStyle>
    <p:bodyStyle>
      <a:lvl1pPr marL="0" marR="0" indent="0" rtl="0" hangingPunct="0">
        <a:spcBef>
          <a:spcPts val="0"/>
        </a:spcBef>
        <a:spcAft>
          <a:spcPts val="1417"/>
        </a:spcAft>
        <a:tabLst/>
        <a:defRPr lang="en-US" sz="3200" b="0" i="0" u="none" strike="noStrike">
          <a:ln>
            <a:noFill/>
          </a:ln>
          <a:solidFill>
            <a:srgbClr val="FFFFFF"/>
          </a:solidFill>
          <a:latin typeface="Thorndale" pitchFamily="18"/>
          <a:cs typeface="Tahoma"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2E1B85-A178-458E-9C85-10DBBAA98817}"/>
              </a:ext>
            </a:extLst>
          </p:cNvPr>
          <p:cNvSpPr txBox="1">
            <a:spLocks noGrp="1"/>
          </p:cNvSpPr>
          <p:nvPr>
            <p:ph type="title"/>
          </p:nvPr>
        </p:nvSpPr>
        <p:spPr>
          <a:xfrm>
            <a:off x="503999" y="337320"/>
            <a:ext cx="9071640" cy="1262160"/>
          </a:xfrm>
          <a:prstGeom prst="rect">
            <a:avLst/>
          </a:prstGeom>
          <a:noFill/>
          <a:ln>
            <a:noFill/>
          </a:ln>
        </p:spPr>
        <p:txBody>
          <a:bodyPr lIns="0" tIns="0" rIns="0" bIns="0" anchor="ctr"/>
          <a:lstStyle/>
          <a:p>
            <a:endParaRPr lang="en-US"/>
          </a:p>
        </p:txBody>
      </p:sp>
      <p:sp>
        <p:nvSpPr>
          <p:cNvPr id="3" name="Text Placeholder 2">
            <a:extLst>
              <a:ext uri="{FF2B5EF4-FFF2-40B4-BE49-F238E27FC236}">
                <a16:creationId xmlns:a16="http://schemas.microsoft.com/office/drawing/2014/main" id="{69D9DAB6-EB7F-4DE4-87D0-BAFE39FD2D0D}"/>
              </a:ext>
            </a:extLst>
          </p:cNvPr>
          <p:cNvSpPr txBox="1">
            <a:spLocks noGrp="1"/>
          </p:cNvSpPr>
          <p:nvPr>
            <p:ph type="body" idx="1"/>
          </p:nvPr>
        </p:nvSpPr>
        <p:spPr>
          <a:xfrm>
            <a:off x="503999" y="1769040"/>
            <a:ext cx="9071640" cy="4530960"/>
          </a:xfrm>
          <a:prstGeom prst="rect">
            <a:avLst/>
          </a:prstGeom>
          <a:noFill/>
          <a:ln>
            <a:noFill/>
          </a:ln>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5C1342-40B2-4FE8-B11E-15AE9F19660C}"/>
              </a:ext>
            </a:extLst>
          </p:cNvPr>
          <p:cNvSpPr txBox="1">
            <a:spLocks noGrp="1"/>
          </p:cNvSpPr>
          <p:nvPr>
            <p:ph type="dt" sz="half" idx="2"/>
          </p:nvPr>
        </p:nvSpPr>
        <p:spPr>
          <a:xfrm>
            <a:off x="503999" y="6671160"/>
            <a:ext cx="2348280" cy="521280"/>
          </a:xfrm>
          <a:prstGeom prst="rect">
            <a:avLst/>
          </a:prstGeom>
          <a:noFill/>
          <a:ln>
            <a:noFill/>
          </a:ln>
        </p:spPr>
        <p:txBody>
          <a:bodyPr lIns="0" tIns="0" rIns="0" bIns="0">
            <a:noAutofit/>
          </a:bodyPr>
          <a:lstStyle>
            <a:lvl1pPr marL="0" marR="0" lvl="0" indent="0" rtl="0" hangingPunct="0">
              <a:buNone/>
              <a:tabLst/>
              <a:defRPr lang="en-US" sz="1400">
                <a:latin typeface="Times New Roman" pitchFamily="18"/>
                <a:ea typeface="Lucida Sans Unicode" pitchFamily="2"/>
                <a:cs typeface="Tahoma" pitchFamily="2"/>
              </a:defRPr>
            </a:lvl1pPr>
          </a:lstStyle>
          <a:p>
            <a:pPr lvl="0"/>
            <a:endParaRPr lang="en-US"/>
          </a:p>
        </p:txBody>
      </p:sp>
      <p:sp>
        <p:nvSpPr>
          <p:cNvPr id="5" name="Footer Placeholder 4">
            <a:extLst>
              <a:ext uri="{FF2B5EF4-FFF2-40B4-BE49-F238E27FC236}">
                <a16:creationId xmlns:a16="http://schemas.microsoft.com/office/drawing/2014/main" id="{195E0E08-F2E6-4FE6-87D2-BD6DCE0CFF4A}"/>
              </a:ext>
            </a:extLst>
          </p:cNvPr>
          <p:cNvSpPr txBox="1">
            <a:spLocks noGrp="1"/>
          </p:cNvSpPr>
          <p:nvPr>
            <p:ph type="ftr" sz="quarter" idx="3"/>
          </p:nvPr>
        </p:nvSpPr>
        <p:spPr>
          <a:xfrm>
            <a:off x="3447360" y="6671160"/>
            <a:ext cx="3195000" cy="521280"/>
          </a:xfrm>
          <a:prstGeom prst="rect">
            <a:avLst/>
          </a:prstGeom>
          <a:noFill/>
          <a:ln>
            <a:noFill/>
          </a:ln>
        </p:spPr>
        <p:txBody>
          <a:bodyPr lIns="0" tIns="0" rIns="0" bIns="0">
            <a:noAutofit/>
          </a:bodyPr>
          <a:lstStyle>
            <a:lvl1pPr marL="0" marR="0" lvl="0" indent="0" algn="ctr" rtl="0" hangingPunct="0">
              <a:buNone/>
              <a:tabLst/>
              <a:defRPr lang="en-US" sz="1400">
                <a:latin typeface="Times New Roman" pitchFamily="18"/>
                <a:ea typeface="Lucida Sans Unicode" pitchFamily="2"/>
                <a:cs typeface="Tahoma" pitchFamily="2"/>
              </a:defRPr>
            </a:lvl1pPr>
          </a:lstStyle>
          <a:p>
            <a:pPr lvl="0"/>
            <a:endParaRPr lang="en-US"/>
          </a:p>
        </p:txBody>
      </p:sp>
      <p:sp>
        <p:nvSpPr>
          <p:cNvPr id="6" name="Slide Number Placeholder 5">
            <a:extLst>
              <a:ext uri="{FF2B5EF4-FFF2-40B4-BE49-F238E27FC236}">
                <a16:creationId xmlns:a16="http://schemas.microsoft.com/office/drawing/2014/main" id="{306F65DC-C87A-44A0-9B11-3DB93AC13CAC}"/>
              </a:ext>
            </a:extLst>
          </p:cNvPr>
          <p:cNvSpPr txBox="1">
            <a:spLocks noGrp="1"/>
          </p:cNvSpPr>
          <p:nvPr>
            <p:ph type="sldNum" sz="quarter" idx="4"/>
          </p:nvPr>
        </p:nvSpPr>
        <p:spPr>
          <a:xfrm>
            <a:off x="7227360" y="6671160"/>
            <a:ext cx="2348280" cy="521280"/>
          </a:xfrm>
          <a:prstGeom prst="rect">
            <a:avLst/>
          </a:prstGeom>
          <a:noFill/>
          <a:ln>
            <a:noFill/>
          </a:ln>
        </p:spPr>
        <p:txBody>
          <a:bodyPr lIns="0" tIns="0" rIns="0" bIns="0">
            <a:noAutofit/>
          </a:bodyPr>
          <a:lstStyle>
            <a:lvl1pPr marL="0" marR="0" lvl="0" indent="0" algn="r" rtl="0" hangingPunct="0">
              <a:buNone/>
              <a:tabLst/>
              <a:defRPr lang="en-US" sz="1400">
                <a:latin typeface="Times New Roman" pitchFamily="18"/>
                <a:ea typeface="Lucida Sans Unicode" pitchFamily="2"/>
                <a:cs typeface="Tahoma" pitchFamily="2"/>
              </a:defRPr>
            </a:lvl1pPr>
          </a:lstStyle>
          <a:p>
            <a:pPr lvl="0"/>
            <a:fld id="{98945529-D4D4-4237-AFA8-F02CC0158FF2}" type="slidenum">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hangingPunct="0">
        <a:tabLst/>
        <a:defRPr lang="en-US" sz="4140" b="0" i="0" u="none" strike="noStrike">
          <a:ln>
            <a:noFill/>
          </a:ln>
          <a:solidFill>
            <a:srgbClr val="000080"/>
          </a:solidFill>
          <a:latin typeface="Thorndale" pitchFamily="18"/>
          <a:cs typeface="Tahoma" pitchFamily="2"/>
        </a:defRPr>
      </a:lvl1pPr>
    </p:titleStyle>
    <p:bodyStyle>
      <a:lvl1pPr marL="0" marR="0" indent="0" rtl="0" hangingPunct="0">
        <a:spcBef>
          <a:spcPts val="0"/>
        </a:spcBef>
        <a:spcAft>
          <a:spcPts val="1417"/>
        </a:spcAft>
        <a:tabLst/>
        <a:defRPr lang="en-US" sz="3200" b="0" i="0" u="none" strike="noStrike">
          <a:ln>
            <a:noFill/>
          </a:ln>
          <a:latin typeface="Thorndale" pitchFamily="18"/>
          <a:cs typeface="Tahoma" pitchFamily="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1.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3AD081E8-E451-4520-893C-CDF8F0FA90F8}"/>
              </a:ext>
            </a:extLst>
          </p:cNvPr>
          <p:cNvSpPr>
            <a:spLocks noGrp="1"/>
          </p:cNvSpPr>
          <p:nvPr>
            <p:ph type="sldNum" sz="quarter" idx="12"/>
          </p:nvPr>
        </p:nvSpPr>
        <p:spPr/>
        <p:txBody>
          <a:bodyPr/>
          <a:lstStyle/>
          <a:p>
            <a:pPr lvl="0"/>
            <a:fld id="{E21708FE-51A2-4DB2-880C-4C1682BA20B4}" type="slidenum">
              <a:t>1</a:t>
            </a:fld>
            <a:endParaRPr lang="en-US" dirty="0"/>
          </a:p>
        </p:txBody>
      </p:sp>
      <p:sp>
        <p:nvSpPr>
          <p:cNvPr id="2" name="Rectangle 1">
            <a:extLst>
              <a:ext uri="{FF2B5EF4-FFF2-40B4-BE49-F238E27FC236}">
                <a16:creationId xmlns:a16="http://schemas.microsoft.com/office/drawing/2014/main" id="{2655CB4E-36BD-41D3-8713-981F3681D9A9}"/>
              </a:ext>
            </a:extLst>
          </p:cNvPr>
          <p:cNvSpPr/>
          <p:nvPr/>
        </p:nvSpPr>
        <p:spPr>
          <a:xfrm>
            <a:off x="3042014" y="4128181"/>
            <a:ext cx="3996596" cy="2464920"/>
          </a:xfrm>
          <a:prstGeom prst="rect">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path path="circle">
              <a:fillToRect l="100000" t="100000"/>
            </a:path>
            <a:tileRect r="-100000" b="-100000"/>
          </a:gradFill>
          <a:ln w="0">
            <a:solidFill>
              <a:schemeClr val="tx1"/>
            </a:solidFill>
            <a:prstDash val="solid"/>
          </a:ln>
          <a:effectLst>
            <a:glow rad="63500">
              <a:schemeClr val="accent2">
                <a:satMod val="175000"/>
                <a:alpha val="40000"/>
              </a:schemeClr>
            </a:glow>
          </a:effectLst>
          <a:scene3d>
            <a:camera prst="orthographicFront"/>
            <a:lightRig rig="threePt" dir="t"/>
          </a:scene3d>
          <a:sp3d>
            <a:bevelT prst="relaxedInset"/>
          </a:sp3d>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dirty="0">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dirty="0">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r>
              <a:rPr lang="en-US" sz="1800" b="1" i="0" u="none" strike="noStrike" kern="1200" dirty="0">
                <a:ln>
                  <a:noFill/>
                </a:ln>
                <a:ea typeface="Microsoft YaHei" pitchFamily="2"/>
                <a:cs typeface="Mangal" pitchFamily="2"/>
              </a:rPr>
              <a:t>Mentored by</a:t>
            </a:r>
            <a:r>
              <a:rPr lang="en-US" sz="1800" b="0" i="0" u="none" strike="noStrike" kern="1200" dirty="0">
                <a:ln>
                  <a:noFill/>
                </a:ln>
                <a:ea typeface="Microsoft YaHei" pitchFamily="2"/>
                <a:cs typeface="Mangal" pitchFamily="2"/>
              </a:rPr>
              <a:t>: Mr. </a:t>
            </a:r>
            <a:r>
              <a:rPr lang="en-US" sz="1800" b="0" i="0" u="none" strike="noStrike" kern="1200" dirty="0" err="1">
                <a:ln>
                  <a:noFill/>
                </a:ln>
                <a:ea typeface="Microsoft YaHei" pitchFamily="2"/>
                <a:cs typeface="Mangal" pitchFamily="2"/>
              </a:rPr>
              <a:t>Gunnvant</a:t>
            </a:r>
            <a:r>
              <a:rPr lang="en-US" sz="1800" b="0" i="0" u="none" strike="noStrike" kern="1200" dirty="0">
                <a:ln>
                  <a:noFill/>
                </a:ln>
                <a:ea typeface="Microsoft YaHei" pitchFamily="2"/>
                <a:cs typeface="Mangal" pitchFamily="2"/>
              </a:rPr>
              <a:t> Saini </a:t>
            </a:r>
          </a:p>
          <a:p>
            <a:pPr marL="0" marR="0" lvl="0" indent="0" rtl="0" hangingPunct="0">
              <a:lnSpc>
                <a:spcPct val="100000"/>
              </a:lnSpc>
              <a:spcBef>
                <a:spcPts val="0"/>
              </a:spcBef>
              <a:spcAft>
                <a:spcPts val="0"/>
              </a:spcAft>
              <a:buNone/>
              <a:tabLst/>
            </a:pPr>
            <a:r>
              <a:rPr lang="en-US" b="1" dirty="0">
                <a:ea typeface="Microsoft YaHei" pitchFamily="2"/>
                <a:cs typeface="Mangal" pitchFamily="2"/>
              </a:rPr>
              <a:t>Presented by</a:t>
            </a:r>
            <a:r>
              <a:rPr lang="en-US" dirty="0">
                <a:ea typeface="Microsoft YaHei" pitchFamily="2"/>
                <a:cs typeface="Mangal" pitchFamily="2"/>
              </a:rPr>
              <a:t>: Group 4, IPBA Batch 2</a:t>
            </a:r>
          </a:p>
          <a:p>
            <a:pPr marL="0" marR="0" lvl="0" indent="0" rtl="0" hangingPunct="0">
              <a:lnSpc>
                <a:spcPct val="100000"/>
              </a:lnSpc>
              <a:spcBef>
                <a:spcPts val="0"/>
              </a:spcBef>
              <a:spcAft>
                <a:spcPts val="0"/>
              </a:spcAft>
              <a:buNone/>
              <a:tabLst/>
            </a:pPr>
            <a:r>
              <a:rPr lang="en-US" b="1" dirty="0">
                <a:ea typeface="Microsoft YaHei" pitchFamily="2"/>
                <a:cs typeface="Mangal" pitchFamily="2"/>
              </a:rPr>
              <a:t>Presenters</a:t>
            </a:r>
            <a:r>
              <a:rPr lang="en-US" dirty="0">
                <a:ea typeface="Microsoft YaHei" pitchFamily="2"/>
                <a:cs typeface="Mangal" pitchFamily="2"/>
              </a:rPr>
              <a:t> –</a:t>
            </a:r>
          </a:p>
          <a:p>
            <a:pPr marL="285750" marR="0" lvl="0" indent="-285750" rtl="0" hangingPunct="0">
              <a:lnSpc>
                <a:spcPct val="100000"/>
              </a:lnSpc>
              <a:spcBef>
                <a:spcPts val="0"/>
              </a:spcBef>
              <a:spcAft>
                <a:spcPts val="0"/>
              </a:spcAft>
              <a:buFont typeface="Wingdings" panose="05000000000000000000" pitchFamily="2" charset="2"/>
              <a:buChar char="v"/>
              <a:tabLst/>
            </a:pPr>
            <a:r>
              <a:rPr lang="en-US" dirty="0" err="1">
                <a:ea typeface="Microsoft YaHei" pitchFamily="2"/>
                <a:cs typeface="Mangal" pitchFamily="2"/>
              </a:rPr>
              <a:t>Shubhangi</a:t>
            </a:r>
            <a:r>
              <a:rPr lang="en-US" dirty="0">
                <a:ea typeface="Microsoft YaHei" pitchFamily="2"/>
                <a:cs typeface="Mangal" pitchFamily="2"/>
              </a:rPr>
              <a:t> Bansal</a:t>
            </a:r>
          </a:p>
          <a:p>
            <a:pPr marL="285750" marR="0" lvl="0" indent="-285750" rtl="0" hangingPunct="0">
              <a:lnSpc>
                <a:spcPct val="100000"/>
              </a:lnSpc>
              <a:spcBef>
                <a:spcPts val="0"/>
              </a:spcBef>
              <a:spcAft>
                <a:spcPts val="0"/>
              </a:spcAft>
              <a:buFont typeface="Wingdings" panose="05000000000000000000" pitchFamily="2" charset="2"/>
              <a:buChar char="v"/>
              <a:tabLst/>
            </a:pPr>
            <a:r>
              <a:rPr lang="en-US" dirty="0">
                <a:ea typeface="Microsoft YaHei" pitchFamily="2"/>
                <a:cs typeface="Mangal" pitchFamily="2"/>
              </a:rPr>
              <a:t>Gargi Baser</a:t>
            </a:r>
          </a:p>
          <a:p>
            <a:pPr marL="285750" marR="0" lvl="0" indent="-285750" rtl="0" hangingPunct="0">
              <a:lnSpc>
                <a:spcPct val="100000"/>
              </a:lnSpc>
              <a:spcBef>
                <a:spcPts val="0"/>
              </a:spcBef>
              <a:spcAft>
                <a:spcPts val="0"/>
              </a:spcAft>
              <a:buFont typeface="Wingdings" panose="05000000000000000000" pitchFamily="2" charset="2"/>
              <a:buChar char="v"/>
              <a:tabLst/>
            </a:pPr>
            <a:r>
              <a:rPr lang="en-US" dirty="0">
                <a:ea typeface="Microsoft YaHei" pitchFamily="2"/>
                <a:cs typeface="Mangal" pitchFamily="2"/>
              </a:rPr>
              <a:t>Pratik </a:t>
            </a:r>
            <a:r>
              <a:rPr lang="en-US" dirty="0" err="1">
                <a:ea typeface="Microsoft YaHei" pitchFamily="2"/>
                <a:cs typeface="Mangal" pitchFamily="2"/>
              </a:rPr>
              <a:t>Khadse</a:t>
            </a:r>
            <a:endParaRPr lang="en-US" dirty="0">
              <a:ea typeface="Microsoft YaHei" pitchFamily="2"/>
              <a:cs typeface="Mangal" pitchFamily="2"/>
            </a:endParaRPr>
          </a:p>
          <a:p>
            <a:pPr marL="285750" marR="0" lvl="0" indent="-285750" rtl="0" hangingPunct="0">
              <a:lnSpc>
                <a:spcPct val="100000"/>
              </a:lnSpc>
              <a:spcBef>
                <a:spcPts val="0"/>
              </a:spcBef>
              <a:spcAft>
                <a:spcPts val="0"/>
              </a:spcAft>
              <a:buFont typeface="Wingdings" panose="05000000000000000000" pitchFamily="2" charset="2"/>
              <a:buChar char="v"/>
              <a:tabLst/>
            </a:pPr>
            <a:r>
              <a:rPr lang="en-US" dirty="0" err="1">
                <a:ea typeface="Microsoft YaHei" pitchFamily="2"/>
                <a:cs typeface="Mangal" pitchFamily="2"/>
              </a:rPr>
              <a:t>Neela</a:t>
            </a:r>
            <a:r>
              <a:rPr lang="en-US" dirty="0">
                <a:ea typeface="Microsoft YaHei" pitchFamily="2"/>
                <a:cs typeface="Mangal" pitchFamily="2"/>
              </a:rPr>
              <a:t> Madhav </a:t>
            </a:r>
            <a:r>
              <a:rPr lang="en-US" dirty="0" err="1">
                <a:ea typeface="Microsoft YaHei" pitchFamily="2"/>
                <a:cs typeface="Mangal" pitchFamily="2"/>
              </a:rPr>
              <a:t>Suram</a:t>
            </a:r>
            <a:endParaRPr lang="en-US" dirty="0">
              <a:ea typeface="Microsoft YaHei" pitchFamily="2"/>
              <a:cs typeface="Mangal" pitchFamily="2"/>
            </a:endParaRPr>
          </a:p>
          <a:p>
            <a:pPr marL="285750" marR="0" lvl="0" indent="-285750" rtl="0" hangingPunct="0">
              <a:lnSpc>
                <a:spcPct val="100000"/>
              </a:lnSpc>
              <a:spcBef>
                <a:spcPts val="0"/>
              </a:spcBef>
              <a:spcAft>
                <a:spcPts val="0"/>
              </a:spcAft>
              <a:buFont typeface="Wingdings" panose="05000000000000000000" pitchFamily="2" charset="2"/>
              <a:buChar char="v"/>
              <a:tabLst/>
            </a:pPr>
            <a:r>
              <a:rPr lang="en-US" dirty="0">
                <a:ea typeface="Microsoft YaHei" pitchFamily="2"/>
                <a:cs typeface="Mangal" pitchFamily="2"/>
              </a:rPr>
              <a:t>Adeep Bhojne</a:t>
            </a:r>
          </a:p>
          <a:p>
            <a:pPr marL="0" marR="0" lvl="0" indent="0" rtl="0" hangingPunct="0">
              <a:lnSpc>
                <a:spcPct val="100000"/>
              </a:lnSpc>
              <a:spcBef>
                <a:spcPts val="0"/>
              </a:spcBef>
              <a:spcAft>
                <a:spcPts val="0"/>
              </a:spcAft>
              <a:buNone/>
              <a:tabLst/>
            </a:pPr>
            <a:endParaRPr lang="en-US" sz="1800" b="0" i="0" u="none" strike="noStrike" kern="1200" dirty="0">
              <a:ln>
                <a:noFill/>
              </a:ln>
              <a:solidFill>
                <a:sysClr val="windowText" lastClr="000000"/>
              </a:solidFill>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dirty="0">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dirty="0">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sp>
        <p:nvSpPr>
          <p:cNvPr id="3" name="Rectangle 2">
            <a:extLst>
              <a:ext uri="{FF2B5EF4-FFF2-40B4-BE49-F238E27FC236}">
                <a16:creationId xmlns:a16="http://schemas.microsoft.com/office/drawing/2014/main" id="{EE3F45DE-1BBC-4662-BB86-12490CF75FC2}"/>
              </a:ext>
            </a:extLst>
          </p:cNvPr>
          <p:cNvSpPr/>
          <p:nvPr/>
        </p:nvSpPr>
        <p:spPr>
          <a:xfrm>
            <a:off x="1371599" y="2377439"/>
            <a:ext cx="7498080" cy="1463039"/>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6200000" scaled="1"/>
            <a:tileRect/>
          </a:gradFill>
          <a:ln w="0">
            <a:solidFill>
              <a:srgbClr val="000000"/>
            </a:solidFill>
            <a:prstDash val="solid"/>
          </a:ln>
          <a:scene3d>
            <a:camera prst="orthographicFront"/>
            <a:lightRig rig="threePt" dir="t"/>
          </a:scene3d>
          <a:sp3d>
            <a:bevelT w="165100" prst="coolSlant"/>
          </a:sp3d>
        </p:spPr>
        <p:txBody>
          <a:bodyPr vert="horz" wrap="none" lIns="90000" tIns="45000" rIns="90000" bIns="4500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4" name="Title 3">
            <a:extLst>
              <a:ext uri="{FF2B5EF4-FFF2-40B4-BE49-F238E27FC236}">
                <a16:creationId xmlns:a16="http://schemas.microsoft.com/office/drawing/2014/main" id="{B8F25EBB-90F2-44A1-B878-ED2833B8C16E}"/>
              </a:ext>
            </a:extLst>
          </p:cNvPr>
          <p:cNvSpPr txBox="1">
            <a:spLocks noGrp="1"/>
          </p:cNvSpPr>
          <p:nvPr>
            <p:ph type="title" idx="4294967295"/>
          </p:nvPr>
        </p:nvSpPr>
        <p:spPr>
          <a:xfrm>
            <a:off x="696828" y="2581920"/>
            <a:ext cx="9071640" cy="3567960"/>
          </a:xfrm>
        </p:spPr>
        <p:txBody>
          <a:bodyPr>
            <a:spAutoFit/>
          </a:bodyPr>
          <a:lstStyle/>
          <a:p>
            <a:pPr lvl="0"/>
            <a:r>
              <a:rPr lang="en-US" sz="4000" b="1" dirty="0">
                <a:latin typeface="Calibri" pitchFamily="34"/>
              </a:rPr>
              <a:t>Predictive Model for Insurance</a:t>
            </a:r>
            <a:br>
              <a:rPr lang="en-US" sz="4000" b="1" dirty="0">
                <a:latin typeface="Calibri" pitchFamily="34"/>
              </a:rPr>
            </a:br>
            <a:r>
              <a:rPr lang="en-US" sz="4000" b="1" dirty="0">
                <a:latin typeface="Calibri" pitchFamily="34"/>
              </a:rPr>
              <a:t>Company</a:t>
            </a:r>
            <a:br>
              <a:rPr lang="en-US" sz="4000" b="1" dirty="0">
                <a:latin typeface="Calibri" pitchFamily="34"/>
              </a:rPr>
            </a:br>
            <a:r>
              <a:rPr lang="en-US" dirty="0"/>
              <a:t>	</a:t>
            </a:r>
            <a:br>
              <a:rPr lang="en-US" dirty="0"/>
            </a:br>
            <a:r>
              <a:rPr lang="en-US" dirty="0"/>
              <a:t>	                    </a:t>
            </a:r>
            <a:br>
              <a:rPr lang="en-US" dirty="0"/>
            </a:br>
            <a:r>
              <a:rPr lang="en-US" dirty="0"/>
              <a:t>  </a:t>
            </a:r>
            <a:br>
              <a:rPr lang="en-US" dirty="0"/>
            </a:br>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23132E05-ECA9-4C11-903E-40CF999E7517}"/>
              </a:ext>
            </a:extLst>
          </p:cNvPr>
          <p:cNvSpPr>
            <a:spLocks noGrp="1"/>
          </p:cNvSpPr>
          <p:nvPr>
            <p:ph type="sldNum" sz="quarter" idx="12"/>
          </p:nvPr>
        </p:nvSpPr>
        <p:spPr/>
        <p:txBody>
          <a:bodyPr/>
          <a:lstStyle/>
          <a:p>
            <a:pPr lvl="0"/>
            <a:fld id="{8E7E80DB-E751-4FA1-B856-016AD43ABEF6}" type="slidenum">
              <a:t>10</a:t>
            </a:fld>
            <a:endParaRPr lang="en-US" dirty="0"/>
          </a:p>
        </p:txBody>
      </p:sp>
      <p:sp>
        <p:nvSpPr>
          <p:cNvPr id="2" name="Title 1">
            <a:extLst>
              <a:ext uri="{FF2B5EF4-FFF2-40B4-BE49-F238E27FC236}">
                <a16:creationId xmlns:a16="http://schemas.microsoft.com/office/drawing/2014/main" id="{BED9735F-A0BA-4DF4-A629-8B2974421745}"/>
              </a:ext>
            </a:extLst>
          </p:cNvPr>
          <p:cNvSpPr txBox="1">
            <a:spLocks noGrp="1"/>
          </p:cNvSpPr>
          <p:nvPr>
            <p:ph type="title" idx="4294967295"/>
          </p:nvPr>
        </p:nvSpPr>
        <p:spPr>
          <a:xfrm>
            <a:off x="503999" y="337320"/>
            <a:ext cx="9071640" cy="668520"/>
          </a:xfrm>
        </p:spPr>
        <p:txBody>
          <a:bodyPr/>
          <a:lstStyle/>
          <a:p>
            <a:pPr lvl="0"/>
            <a:r>
              <a:rPr lang="en-US" sz="3600" b="1" dirty="0">
                <a:latin typeface="Calibri" pitchFamily="34"/>
              </a:rPr>
              <a:t>Step 4: Data cleaning and treatment</a:t>
            </a:r>
          </a:p>
        </p:txBody>
      </p:sp>
      <p:pic>
        <p:nvPicPr>
          <p:cNvPr id="3" name="Picture 2">
            <a:extLst>
              <a:ext uri="{FF2B5EF4-FFF2-40B4-BE49-F238E27FC236}">
                <a16:creationId xmlns:a16="http://schemas.microsoft.com/office/drawing/2014/main" id="{E05717F5-8156-498E-A67A-60E045A0B2FB}"/>
              </a:ext>
            </a:extLst>
          </p:cNvPr>
          <p:cNvPicPr>
            <a:picLocks noChangeAspect="1"/>
          </p:cNvPicPr>
          <p:nvPr/>
        </p:nvPicPr>
        <p:blipFill>
          <a:blip r:embed="rId3">
            <a:lum/>
            <a:alphaModFix/>
          </a:blip>
          <a:srcRect/>
          <a:stretch>
            <a:fillRect/>
          </a:stretch>
        </p:blipFill>
        <p:spPr>
          <a:xfrm>
            <a:off x="4846320" y="1280159"/>
            <a:ext cx="3931920" cy="2387880"/>
          </a:xfrm>
          <a:prstGeom prst="rect">
            <a:avLst/>
          </a:prstGeom>
          <a:noFill/>
          <a:ln w="18360">
            <a:solidFill>
              <a:srgbClr val="000000"/>
            </a:solidFill>
            <a:prstDash val="solid"/>
          </a:ln>
        </p:spPr>
      </p:pic>
      <p:sp>
        <p:nvSpPr>
          <p:cNvPr id="4" name="TextBox 3">
            <a:extLst>
              <a:ext uri="{FF2B5EF4-FFF2-40B4-BE49-F238E27FC236}">
                <a16:creationId xmlns:a16="http://schemas.microsoft.com/office/drawing/2014/main" id="{2A355DD1-57DC-4139-8409-1D095388265D}"/>
              </a:ext>
            </a:extLst>
          </p:cNvPr>
          <p:cNvSpPr txBox="1"/>
          <p:nvPr/>
        </p:nvSpPr>
        <p:spPr>
          <a:xfrm>
            <a:off x="640080" y="1005840"/>
            <a:ext cx="3931921" cy="6645558"/>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endParaRPr lang="en-US" sz="1800" b="1" i="0" u="none" strike="noStrike" kern="1200" dirty="0">
              <a:ln>
                <a:noFill/>
              </a:ln>
              <a:latin typeface="Arial" pitchFamily="18"/>
              <a:ea typeface="Microsoft YaHei" pitchFamily="2"/>
              <a:cs typeface="Mangal" pitchFamily="2"/>
            </a:endParaRPr>
          </a:p>
          <a:p>
            <a:pPr marL="342900" marR="0" lvl="0" indent="-342900" rtl="0" hangingPunct="0">
              <a:lnSpc>
                <a:spcPct val="100000"/>
              </a:lnSpc>
              <a:spcBef>
                <a:spcPts val="0"/>
              </a:spcBef>
              <a:spcAft>
                <a:spcPts val="0"/>
              </a:spcAft>
              <a:buSzPct val="45000"/>
              <a:buFont typeface="Wingdings" panose="05000000000000000000" pitchFamily="2" charset="2"/>
              <a:buChar char="Ø"/>
              <a:tabLst/>
            </a:pPr>
            <a:r>
              <a:rPr lang="en-US" sz="2000" b="0" i="0" u="none" strike="noStrike" kern="1200" dirty="0">
                <a:ln>
                  <a:noFill/>
                </a:ln>
                <a:latin typeface="Calibri" pitchFamily="34"/>
                <a:ea typeface="Microsoft YaHei" pitchFamily="2"/>
                <a:cs typeface="Mangal" pitchFamily="2"/>
              </a:rPr>
              <a:t>Cleaning the Data – Cleaning tasks like converting Data Types, converting 'MISSING', 'N.A.' to </a:t>
            </a:r>
            <a:r>
              <a:rPr lang="en-US" sz="2000" b="0" i="0" u="none" strike="noStrike" kern="1200" dirty="0" err="1">
                <a:ln>
                  <a:noFill/>
                </a:ln>
                <a:latin typeface="Calibri" pitchFamily="34"/>
                <a:ea typeface="Microsoft YaHei" pitchFamily="2"/>
                <a:cs typeface="Mangal" pitchFamily="2"/>
              </a:rPr>
              <a:t>NaN</a:t>
            </a:r>
            <a:r>
              <a:rPr lang="en-US" sz="2000" b="0" i="0" u="none" strike="noStrike" kern="1200" dirty="0">
                <a:ln>
                  <a:noFill/>
                </a:ln>
                <a:latin typeface="Calibri" pitchFamily="34"/>
                <a:ea typeface="Microsoft YaHei" pitchFamily="2"/>
                <a:cs typeface="Mangal" pitchFamily="2"/>
              </a:rPr>
              <a:t>, String reformatting</a:t>
            </a:r>
          </a:p>
          <a:p>
            <a:pPr marL="0" marR="0" lvl="0" indent="0" rtl="0" hangingPunct="0">
              <a:lnSpc>
                <a:spcPct val="100000"/>
              </a:lnSpc>
              <a:spcBef>
                <a:spcPts val="0"/>
              </a:spcBef>
              <a:spcAft>
                <a:spcPts val="0"/>
              </a:spcAft>
              <a:buSzPct val="45000"/>
              <a:buFont typeface="StarSymbol"/>
              <a:buChar char="●"/>
              <a:tabLst/>
            </a:pPr>
            <a:endParaRPr lang="en-US" sz="2000" b="0" i="0" u="none" strike="noStrike" kern="1200" dirty="0">
              <a:ln>
                <a:noFill/>
              </a:ln>
              <a:latin typeface="Calibri" pitchFamily="34"/>
              <a:ea typeface="Microsoft YaHei" pitchFamily="2"/>
              <a:cs typeface="Mangal" pitchFamily="2"/>
            </a:endParaRPr>
          </a:p>
          <a:p>
            <a:pPr marL="0" marR="0" lvl="0" indent="0" rtl="0" hangingPunct="0">
              <a:lnSpc>
                <a:spcPct val="100000"/>
              </a:lnSpc>
              <a:spcBef>
                <a:spcPts val="0"/>
              </a:spcBef>
              <a:spcAft>
                <a:spcPts val="0"/>
              </a:spcAft>
              <a:buSzPct val="45000"/>
              <a:tabLst/>
            </a:pPr>
            <a:r>
              <a:rPr lang="en-US" sz="2000" b="1" i="0" u="sng" strike="noStrike" kern="1200" dirty="0" err="1">
                <a:ln>
                  <a:noFill/>
                </a:ln>
                <a:uFillTx/>
                <a:latin typeface="Calibri" pitchFamily="34"/>
                <a:ea typeface="Microsoft YaHei" pitchFamily="2"/>
                <a:cs typeface="Mangal" pitchFamily="2"/>
              </a:rPr>
              <a:t>Continous</a:t>
            </a:r>
            <a:r>
              <a:rPr lang="en-US" sz="2000" b="1" i="0" u="sng" strike="noStrike" kern="1200" dirty="0">
                <a:ln>
                  <a:noFill/>
                </a:ln>
                <a:uFillTx/>
                <a:latin typeface="Calibri" pitchFamily="34"/>
                <a:ea typeface="Microsoft YaHei" pitchFamily="2"/>
                <a:cs typeface="Mangal" pitchFamily="2"/>
              </a:rPr>
              <a:t> Variable</a:t>
            </a:r>
          </a:p>
          <a:p>
            <a:pPr marL="342900" marR="0" lvl="0" indent="-342900" rtl="0" hangingPunct="0">
              <a:lnSpc>
                <a:spcPct val="100000"/>
              </a:lnSpc>
              <a:spcBef>
                <a:spcPts val="0"/>
              </a:spcBef>
              <a:spcAft>
                <a:spcPts val="0"/>
              </a:spcAft>
              <a:buSzPct val="45000"/>
              <a:buFont typeface="Wingdings" panose="05000000000000000000" pitchFamily="2" charset="2"/>
              <a:buChar char="Ø"/>
              <a:tabLst/>
            </a:pPr>
            <a:r>
              <a:rPr lang="en-US" sz="2000" b="0" i="0" u="none" strike="noStrike" kern="1200" dirty="0">
                <a:ln>
                  <a:noFill/>
                </a:ln>
                <a:latin typeface="Calibri" pitchFamily="34"/>
                <a:ea typeface="Microsoft YaHei" pitchFamily="2"/>
                <a:cs typeface="Mangal" pitchFamily="2"/>
              </a:rPr>
              <a:t>Treating missing values for continuous variables (</a:t>
            </a:r>
            <a:r>
              <a:rPr lang="en-US" sz="2000" b="0" i="0" u="none" strike="noStrike" kern="1200" dirty="0" err="1">
                <a:ln>
                  <a:noFill/>
                </a:ln>
                <a:latin typeface="Calibri" pitchFamily="34"/>
                <a:ea typeface="Microsoft YaHei" pitchFamily="2"/>
                <a:cs typeface="Mangal" pitchFamily="2"/>
              </a:rPr>
              <a:t>Owner_salary</a:t>
            </a:r>
            <a:r>
              <a:rPr lang="en-US" sz="2000" b="0" i="0" u="none" strike="noStrike" kern="1200" dirty="0">
                <a:ln>
                  <a:noFill/>
                </a:ln>
                <a:latin typeface="Calibri" pitchFamily="34"/>
                <a:ea typeface="Microsoft YaHei" pitchFamily="2"/>
                <a:cs typeface="Mangal" pitchFamily="2"/>
              </a:rPr>
              <a:t>) by replacing with mean value</a:t>
            </a:r>
          </a:p>
          <a:p>
            <a:pPr marL="0" marR="0" lvl="0" indent="0" rtl="0" hangingPunct="0">
              <a:lnSpc>
                <a:spcPct val="100000"/>
              </a:lnSpc>
              <a:spcBef>
                <a:spcPts val="0"/>
              </a:spcBef>
              <a:spcAft>
                <a:spcPts val="0"/>
              </a:spcAft>
              <a:buSzPct val="45000"/>
              <a:buFont typeface="StarSymbol"/>
              <a:buChar char="●"/>
              <a:tabLst/>
            </a:pPr>
            <a:endParaRPr lang="en-US" sz="2000" b="0" i="0" u="none" strike="noStrike" kern="1200" dirty="0">
              <a:ln>
                <a:noFill/>
              </a:ln>
              <a:latin typeface="Calibri" pitchFamily="34"/>
              <a:ea typeface="Microsoft YaHei" pitchFamily="2"/>
              <a:cs typeface="Mangal" pitchFamily="2"/>
            </a:endParaRPr>
          </a:p>
          <a:p>
            <a:pPr marL="0" marR="0" lvl="0" indent="0" rtl="0" hangingPunct="0">
              <a:lnSpc>
                <a:spcPct val="100000"/>
              </a:lnSpc>
              <a:spcBef>
                <a:spcPts val="0"/>
              </a:spcBef>
              <a:spcAft>
                <a:spcPts val="0"/>
              </a:spcAft>
              <a:buSzPct val="45000"/>
              <a:tabLst/>
            </a:pPr>
            <a:r>
              <a:rPr lang="en-US" sz="2000" b="1" i="0" u="sng" strike="noStrike" kern="1200" dirty="0">
                <a:ln>
                  <a:noFill/>
                </a:ln>
                <a:uFillTx/>
                <a:latin typeface="Calibri" pitchFamily="34"/>
                <a:ea typeface="Microsoft YaHei" pitchFamily="2"/>
                <a:cs typeface="Mangal" pitchFamily="2"/>
              </a:rPr>
              <a:t>Categorical Variable</a:t>
            </a:r>
          </a:p>
          <a:p>
            <a:pPr marL="342900" marR="0" lvl="0" indent="-342900" rtl="0" hangingPunct="0">
              <a:lnSpc>
                <a:spcPct val="100000"/>
              </a:lnSpc>
              <a:spcBef>
                <a:spcPts val="0"/>
              </a:spcBef>
              <a:spcAft>
                <a:spcPts val="0"/>
              </a:spcAft>
              <a:buSzPct val="45000"/>
              <a:buFont typeface="Wingdings" panose="05000000000000000000" pitchFamily="2" charset="2"/>
              <a:buChar char="Ø"/>
              <a:tabLst/>
            </a:pPr>
            <a:r>
              <a:rPr lang="en-US" sz="2000" b="0" i="0" u="none" strike="noStrike" kern="1200" dirty="0">
                <a:ln>
                  <a:noFill/>
                </a:ln>
                <a:latin typeface="Calibri" pitchFamily="34"/>
                <a:ea typeface="Microsoft YaHei" pitchFamily="2"/>
                <a:cs typeface="Mangal" pitchFamily="2"/>
              </a:rPr>
              <a:t>Dropping rest of missing values (i.e., not treating categorical variables)</a:t>
            </a: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pic>
        <p:nvPicPr>
          <p:cNvPr id="5" name="Picture 4">
            <a:extLst>
              <a:ext uri="{FF2B5EF4-FFF2-40B4-BE49-F238E27FC236}">
                <a16:creationId xmlns:a16="http://schemas.microsoft.com/office/drawing/2014/main" id="{59EE6D50-3FE3-466D-93C1-DBA4EF537174}"/>
              </a:ext>
            </a:extLst>
          </p:cNvPr>
          <p:cNvPicPr>
            <a:picLocks noChangeAspect="1"/>
          </p:cNvPicPr>
          <p:nvPr/>
        </p:nvPicPr>
        <p:blipFill>
          <a:blip r:embed="rId4">
            <a:lum/>
            <a:alphaModFix/>
          </a:blip>
          <a:srcRect/>
          <a:stretch>
            <a:fillRect/>
          </a:stretch>
        </p:blipFill>
        <p:spPr>
          <a:xfrm>
            <a:off x="4800600" y="3878639"/>
            <a:ext cx="4069080" cy="2613600"/>
          </a:xfrm>
          <a:prstGeom prst="rect">
            <a:avLst/>
          </a:prstGeom>
          <a:noFill/>
          <a:ln w="18360">
            <a:solidFill>
              <a:srgbClr val="000000"/>
            </a:solidFill>
            <a:prstDash val="soli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75E8865-8CA5-4E84-9CAA-86F2B63AD4CC}"/>
              </a:ext>
            </a:extLst>
          </p:cNvPr>
          <p:cNvSpPr>
            <a:spLocks noGrp="1"/>
          </p:cNvSpPr>
          <p:nvPr>
            <p:ph type="sldNum" sz="quarter" idx="12"/>
          </p:nvPr>
        </p:nvSpPr>
        <p:spPr/>
        <p:txBody>
          <a:bodyPr/>
          <a:lstStyle/>
          <a:p>
            <a:pPr lvl="0"/>
            <a:fld id="{A4F6D0CE-8014-460C-A40E-5E1DAFC011FA}" type="slidenum">
              <a:t>11</a:t>
            </a:fld>
            <a:endParaRPr lang="en-US"/>
          </a:p>
        </p:txBody>
      </p:sp>
      <p:sp>
        <p:nvSpPr>
          <p:cNvPr id="2" name="Subtitle 1">
            <a:extLst>
              <a:ext uri="{FF2B5EF4-FFF2-40B4-BE49-F238E27FC236}">
                <a16:creationId xmlns:a16="http://schemas.microsoft.com/office/drawing/2014/main" id="{A365D544-58EB-43D2-A369-4D1FF2DA88AF}"/>
              </a:ext>
            </a:extLst>
          </p:cNvPr>
          <p:cNvSpPr txBox="1">
            <a:spLocks noGrp="1"/>
          </p:cNvSpPr>
          <p:nvPr>
            <p:ph type="subTitle" idx="4294967295"/>
          </p:nvPr>
        </p:nvSpPr>
        <p:spPr>
          <a:xfrm>
            <a:off x="504492" y="997028"/>
            <a:ext cx="9071640" cy="1957259"/>
          </a:xfrm>
        </p:spPr>
        <p:txBody>
          <a:bodyPr anchor="ctr"/>
          <a:lstStyle/>
          <a:p>
            <a:pPr lvl="0" indent="-216000" algn="ctr"/>
            <a:r>
              <a:rPr lang="en-US" sz="4000" b="1" u="sng" dirty="0">
                <a:latin typeface="Calibri" pitchFamily="34"/>
              </a:rPr>
              <a:t>Exploratory Data Analysis (EDA)</a:t>
            </a:r>
          </a:p>
        </p:txBody>
      </p:sp>
      <p:pic>
        <p:nvPicPr>
          <p:cNvPr id="6" name="Picture 5">
            <a:extLst>
              <a:ext uri="{FF2B5EF4-FFF2-40B4-BE49-F238E27FC236}">
                <a16:creationId xmlns:a16="http://schemas.microsoft.com/office/drawing/2014/main" id="{FD4B94AA-BCA2-405C-8C9B-865B1028DFB2}"/>
              </a:ext>
            </a:extLst>
          </p:cNvPr>
          <p:cNvPicPr>
            <a:picLocks noChangeAspect="1"/>
          </p:cNvPicPr>
          <p:nvPr/>
        </p:nvPicPr>
        <p:blipFill>
          <a:blip r:embed="rId3"/>
          <a:stretch>
            <a:fillRect/>
          </a:stretch>
        </p:blipFill>
        <p:spPr>
          <a:xfrm>
            <a:off x="980803" y="2453268"/>
            <a:ext cx="7962900" cy="4109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439244CB-9C13-4585-A930-0E31F2DA932B}"/>
              </a:ext>
            </a:extLst>
          </p:cNvPr>
          <p:cNvSpPr>
            <a:spLocks noGrp="1"/>
          </p:cNvSpPr>
          <p:nvPr>
            <p:ph type="sldNum" sz="quarter" idx="12"/>
          </p:nvPr>
        </p:nvSpPr>
        <p:spPr/>
        <p:txBody>
          <a:bodyPr/>
          <a:lstStyle/>
          <a:p>
            <a:pPr lvl="0"/>
            <a:fld id="{3A8290D4-821E-45AC-AB4E-0F18EE22590B}" type="slidenum">
              <a:t>12</a:t>
            </a:fld>
            <a:endParaRPr lang="en-US"/>
          </a:p>
        </p:txBody>
      </p:sp>
      <p:graphicFrame>
        <p:nvGraphicFramePr>
          <p:cNvPr id="2" name="Table Placeholder 1">
            <a:extLst>
              <a:ext uri="{FF2B5EF4-FFF2-40B4-BE49-F238E27FC236}">
                <a16:creationId xmlns:a16="http://schemas.microsoft.com/office/drawing/2014/main" id="{BFE13A33-EEB6-437C-8603-1B3C9F425F30}"/>
              </a:ext>
            </a:extLst>
          </p:cNvPr>
          <p:cNvGraphicFramePr>
            <a:graphicFrameLocks noGrp="1"/>
          </p:cNvGraphicFramePr>
          <p:nvPr>
            <p:ph type="tbl" idx="4294967295"/>
            <p:extLst>
              <p:ext uri="{D42A27DB-BD31-4B8C-83A1-F6EECF244321}">
                <p14:modId xmlns:p14="http://schemas.microsoft.com/office/powerpoint/2010/main" val="3917605672"/>
              </p:ext>
            </p:extLst>
          </p:nvPr>
        </p:nvGraphicFramePr>
        <p:xfrm>
          <a:off x="504000" y="928439"/>
          <a:ext cx="9071640" cy="4023360"/>
        </p:xfrm>
        <a:graphic>
          <a:graphicData uri="http://schemas.openxmlformats.org/drawingml/2006/table">
            <a:tbl>
              <a:tblPr firstRow="1">
                <a:tableStyleId>{21E4AEA4-8DFA-4A89-87EB-49C32662AFE0}</a:tableStyleId>
              </a:tblPr>
              <a:tblGrid>
                <a:gridCol w="4535640">
                  <a:extLst>
                    <a:ext uri="{9D8B030D-6E8A-4147-A177-3AD203B41FA5}">
                      <a16:colId xmlns:a16="http://schemas.microsoft.com/office/drawing/2014/main" val="4206408680"/>
                    </a:ext>
                  </a:extLst>
                </a:gridCol>
                <a:gridCol w="4536000">
                  <a:extLst>
                    <a:ext uri="{9D8B030D-6E8A-4147-A177-3AD203B41FA5}">
                      <a16:colId xmlns:a16="http://schemas.microsoft.com/office/drawing/2014/main" val="3745937589"/>
                    </a:ext>
                  </a:extLst>
                </a:gridCol>
              </a:tblGrid>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Policy Bought</a:t>
                      </a:r>
                      <a:endParaRPr lang="en-US" sz="18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07626461"/>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1</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500" b="1"/>
                      </a:pPr>
                      <a:r>
                        <a:rPr lang="en-US" sz="1800" u="none" strike="noStrike" kern="1200">
                          <a:ln>
                            <a:noFill/>
                          </a:ln>
                        </a:rPr>
                        <a:t>A</a:t>
                      </a:r>
                      <a:endParaRPr lang="en-US" sz="1800" b="1"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6603241"/>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1</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B</a:t>
                      </a:r>
                      <a:endParaRPr lang="en-US" sz="18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56549423"/>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1</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a:t>
                      </a:r>
                      <a:endParaRPr lang="en-US" sz="18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31978349"/>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2</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500" b="1"/>
                      </a:pPr>
                      <a:r>
                        <a:rPr lang="en-US" sz="1800" u="none" strike="noStrike" kern="1200">
                          <a:ln>
                            <a:noFill/>
                          </a:ln>
                        </a:rPr>
                        <a:t>A</a:t>
                      </a:r>
                      <a:endParaRPr lang="en-US" sz="1800" b="1"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08277861"/>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2</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D</a:t>
                      </a:r>
                      <a:endParaRPr lang="en-US" sz="18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95195347"/>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3</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500" b="1"/>
                      </a:pPr>
                      <a:r>
                        <a:rPr lang="en-US" sz="1800" u="none" strike="noStrike" kern="1200">
                          <a:ln>
                            <a:noFill/>
                          </a:ln>
                        </a:rPr>
                        <a:t>A</a:t>
                      </a:r>
                      <a:endParaRPr lang="en-US" sz="1800" b="1"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73815569"/>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3</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a:t>
                      </a:r>
                      <a:endParaRPr lang="en-US" sz="18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30443083"/>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3</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D</a:t>
                      </a:r>
                      <a:endParaRPr lang="en-US" sz="18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12417664"/>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4</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500"/>
                      </a:pPr>
                      <a:r>
                        <a:rPr lang="en-US" sz="1800" u="none" strike="noStrike" kern="1200" dirty="0">
                          <a:ln>
                            <a:noFill/>
                          </a:ln>
                        </a:rPr>
                        <a:t>B</a:t>
                      </a:r>
                      <a:endParaRPr lang="en-US" sz="1800" b="0" i="0" u="none" strike="noStrike" kern="1200" dirty="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76927095"/>
                  </a:ext>
                </a:extLst>
              </a:tr>
              <a:tr h="308272">
                <a:tc>
                  <a:txBody>
                    <a:bodyPr/>
                    <a:lstStyle/>
                    <a:p>
                      <a:pPr marL="0" marR="0" lvl="0" indent="0" rtl="0" hangingPunct="0">
                        <a:lnSpc>
                          <a:spcPct val="100000"/>
                        </a:lnSpc>
                        <a:spcBef>
                          <a:spcPts val="0"/>
                        </a:spcBef>
                        <a:spcAft>
                          <a:spcPts val="0"/>
                        </a:spcAft>
                        <a:buNone/>
                        <a:tabLst/>
                        <a:defRPr sz="1500"/>
                      </a:pPr>
                      <a:r>
                        <a:rPr lang="en-US" sz="1800" u="none" strike="noStrike" kern="1200">
                          <a:ln>
                            <a:noFill/>
                          </a:ln>
                        </a:rPr>
                        <a:t>Customer 5</a:t>
                      </a:r>
                      <a:endParaRPr lang="en-US" sz="18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400" rtl="0" eaLnBrk="1" latinLnBrk="0" hangingPunct="0">
                        <a:lnSpc>
                          <a:spcPct val="100000"/>
                        </a:lnSpc>
                        <a:spcBef>
                          <a:spcPts val="0"/>
                        </a:spcBef>
                        <a:spcAft>
                          <a:spcPts val="0"/>
                        </a:spcAft>
                        <a:buNone/>
                        <a:tabLst/>
                        <a:defRPr sz="1500"/>
                      </a:pPr>
                      <a:r>
                        <a:rPr lang="en-US" sz="1800" u="none" strike="noStrike" kern="1200" dirty="0">
                          <a:ln>
                            <a:noFill/>
                          </a:ln>
                          <a:solidFill>
                            <a:schemeClr val="dk1"/>
                          </a:solidFill>
                          <a:latin typeface="+mn-lt"/>
                          <a:ea typeface="+mn-ea"/>
                          <a:cs typeface="+mn-cs"/>
                        </a:rPr>
                        <a:t>C</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680080"/>
                  </a:ext>
                </a:extLst>
              </a:tr>
            </a:tbl>
          </a:graphicData>
        </a:graphic>
      </p:graphicFrame>
      <p:sp>
        <p:nvSpPr>
          <p:cNvPr id="3" name="Title 2">
            <a:extLst>
              <a:ext uri="{FF2B5EF4-FFF2-40B4-BE49-F238E27FC236}">
                <a16:creationId xmlns:a16="http://schemas.microsoft.com/office/drawing/2014/main" id="{680199E9-89F6-4BDA-B214-31D39E97B2BC}"/>
              </a:ext>
            </a:extLst>
          </p:cNvPr>
          <p:cNvSpPr txBox="1">
            <a:spLocks noGrp="1"/>
          </p:cNvSpPr>
          <p:nvPr>
            <p:ph type="title" idx="4294967295"/>
          </p:nvPr>
        </p:nvSpPr>
        <p:spPr>
          <a:xfrm>
            <a:off x="504000" y="384516"/>
            <a:ext cx="9071640" cy="553998"/>
          </a:xfrm>
        </p:spPr>
        <p:txBody>
          <a:bodyPr>
            <a:spAutoFit/>
          </a:bodyPr>
          <a:lstStyle/>
          <a:p>
            <a:pPr lvl="0"/>
            <a:r>
              <a:rPr lang="en-US" sz="3600" b="1" dirty="0">
                <a:latin typeface="+mn-lt"/>
              </a:rPr>
              <a:t>Dataset for Model Building: Concept</a:t>
            </a:r>
          </a:p>
        </p:txBody>
      </p:sp>
      <p:sp>
        <p:nvSpPr>
          <p:cNvPr id="4" name="Text Placeholder 3">
            <a:extLst>
              <a:ext uri="{FF2B5EF4-FFF2-40B4-BE49-F238E27FC236}">
                <a16:creationId xmlns:a16="http://schemas.microsoft.com/office/drawing/2014/main" id="{1D90DB41-B68A-4055-BBC5-47A9415962FA}"/>
              </a:ext>
            </a:extLst>
          </p:cNvPr>
          <p:cNvSpPr txBox="1">
            <a:spLocks noGrp="1"/>
          </p:cNvSpPr>
          <p:nvPr>
            <p:ph type="body" idx="4294967295"/>
          </p:nvPr>
        </p:nvSpPr>
        <p:spPr>
          <a:xfrm>
            <a:off x="529560" y="4969080"/>
            <a:ext cx="9071640" cy="2206079"/>
          </a:xfrm>
        </p:spPr>
        <p:txBody>
          <a:bodyPr/>
          <a:lstStyle/>
          <a:p>
            <a:pPr marL="457200" lvl="0" indent="-457200">
              <a:buClr>
                <a:srgbClr val="000080"/>
              </a:buClr>
              <a:buSzPct val="45000"/>
              <a:buFont typeface="Wingdings" panose="05000000000000000000" pitchFamily="2" charset="2"/>
              <a:buChar char="Ø"/>
            </a:pPr>
            <a:r>
              <a:rPr lang="en-US" sz="2400" dirty="0">
                <a:latin typeface="Calibri" pitchFamily="34"/>
              </a:rPr>
              <a:t>As seen from above example, some of the Customers have bought multiple policies. So we sorted the data as per the 1</a:t>
            </a:r>
            <a:r>
              <a:rPr lang="en-US" sz="2400" baseline="30000" dirty="0">
                <a:latin typeface="Calibri" pitchFamily="34"/>
              </a:rPr>
              <a:t>st</a:t>
            </a:r>
            <a:r>
              <a:rPr lang="en-US" sz="2400" dirty="0">
                <a:latin typeface="Calibri" pitchFamily="34"/>
              </a:rPr>
              <a:t> policy (based on RCD)</a:t>
            </a:r>
          </a:p>
          <a:p>
            <a:pPr marL="457200" lvl="0" indent="-457200">
              <a:buClr>
                <a:srgbClr val="000080"/>
              </a:buClr>
              <a:buSzPct val="45000"/>
              <a:buFont typeface="Wingdings" panose="05000000000000000000" pitchFamily="2" charset="2"/>
              <a:buChar char="Ø"/>
            </a:pPr>
            <a:r>
              <a:rPr lang="en-US" sz="2400" dirty="0">
                <a:latin typeface="Calibri" pitchFamily="34"/>
              </a:rPr>
              <a:t>Based on first policy, we predicted Customer buying multiple policies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D948BBEA-E4C6-4132-8F1F-DBC2764AD7C8}"/>
              </a:ext>
            </a:extLst>
          </p:cNvPr>
          <p:cNvSpPr>
            <a:spLocks noGrp="1"/>
          </p:cNvSpPr>
          <p:nvPr>
            <p:ph type="sldNum" sz="quarter" idx="12"/>
          </p:nvPr>
        </p:nvSpPr>
        <p:spPr/>
        <p:txBody>
          <a:bodyPr/>
          <a:lstStyle/>
          <a:p>
            <a:pPr lvl="0"/>
            <a:fld id="{7AA51EA9-6C42-438B-9ACB-3165D52E5FA0}" type="slidenum">
              <a:t>13</a:t>
            </a:fld>
            <a:endParaRPr lang="en-US"/>
          </a:p>
        </p:txBody>
      </p:sp>
      <p:sp>
        <p:nvSpPr>
          <p:cNvPr id="2" name="Title 1">
            <a:extLst>
              <a:ext uri="{FF2B5EF4-FFF2-40B4-BE49-F238E27FC236}">
                <a16:creationId xmlns:a16="http://schemas.microsoft.com/office/drawing/2014/main" id="{B241EE39-51C6-448B-8A22-8DE271226A67}"/>
              </a:ext>
            </a:extLst>
          </p:cNvPr>
          <p:cNvSpPr txBox="1">
            <a:spLocks noGrp="1"/>
          </p:cNvSpPr>
          <p:nvPr>
            <p:ph type="title" idx="4294967295"/>
          </p:nvPr>
        </p:nvSpPr>
        <p:spPr/>
        <p:txBody>
          <a:bodyPr/>
          <a:lstStyle/>
          <a:p>
            <a:pPr lvl="0"/>
            <a:r>
              <a:rPr lang="en-US" sz="3600" b="1" dirty="0">
                <a:latin typeface="+mn-lt"/>
              </a:rPr>
              <a:t>Dataset for Model Building: Execution</a:t>
            </a:r>
          </a:p>
        </p:txBody>
      </p:sp>
      <p:sp>
        <p:nvSpPr>
          <p:cNvPr id="3" name="Text Placeholder 2">
            <a:extLst>
              <a:ext uri="{FF2B5EF4-FFF2-40B4-BE49-F238E27FC236}">
                <a16:creationId xmlns:a16="http://schemas.microsoft.com/office/drawing/2014/main" id="{A91603D3-FB55-4EF7-AC1A-497E92E86272}"/>
              </a:ext>
            </a:extLst>
          </p:cNvPr>
          <p:cNvSpPr txBox="1">
            <a:spLocks noGrp="1"/>
          </p:cNvSpPr>
          <p:nvPr>
            <p:ph type="body" idx="4294967295"/>
          </p:nvPr>
        </p:nvSpPr>
        <p:spPr>
          <a:xfrm>
            <a:off x="504359" y="1769040"/>
            <a:ext cx="9071640" cy="882719"/>
          </a:xfrm>
        </p:spPr>
        <p:txBody>
          <a:bodyPr/>
          <a:lstStyle/>
          <a:p>
            <a:pPr marL="457200" lvl="0" indent="-457200">
              <a:buClr>
                <a:srgbClr val="000080"/>
              </a:buClr>
              <a:buSzPct val="45000"/>
              <a:buFont typeface="Wingdings" panose="05000000000000000000" pitchFamily="2" charset="2"/>
              <a:buChar char="Ø"/>
            </a:pPr>
            <a:r>
              <a:rPr lang="en-US" sz="2600" dirty="0">
                <a:latin typeface="Calibri" pitchFamily="34"/>
              </a:rPr>
              <a:t>Variable RCD (Risk Commencement Date) identified to fetch first policy bought by a customer</a:t>
            </a:r>
          </a:p>
        </p:txBody>
      </p:sp>
      <p:pic>
        <p:nvPicPr>
          <p:cNvPr id="4" name="Picture 3">
            <a:extLst>
              <a:ext uri="{FF2B5EF4-FFF2-40B4-BE49-F238E27FC236}">
                <a16:creationId xmlns:a16="http://schemas.microsoft.com/office/drawing/2014/main" id="{A78B887E-23C8-42CE-817D-E113E49614CF}"/>
              </a:ext>
            </a:extLst>
          </p:cNvPr>
          <p:cNvPicPr>
            <a:picLocks noChangeAspect="1"/>
          </p:cNvPicPr>
          <p:nvPr/>
        </p:nvPicPr>
        <p:blipFill>
          <a:blip r:embed="rId3">
            <a:lum/>
            <a:alphaModFix/>
          </a:blip>
          <a:srcRect/>
          <a:stretch>
            <a:fillRect/>
          </a:stretch>
        </p:blipFill>
        <p:spPr>
          <a:xfrm>
            <a:off x="822960" y="2743199"/>
            <a:ext cx="8503920" cy="952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309C6120-4D08-4A68-9633-F3D7E9FA6E00}"/>
              </a:ext>
            </a:extLst>
          </p:cNvPr>
          <p:cNvSpPr txBox="1">
            <a:spLocks noGrp="1"/>
          </p:cNvSpPr>
          <p:nvPr>
            <p:ph type="body" idx="4294967295"/>
          </p:nvPr>
        </p:nvSpPr>
        <p:spPr>
          <a:xfrm>
            <a:off x="640080" y="3872160"/>
            <a:ext cx="9071640" cy="2084040"/>
          </a:xfrm>
        </p:spPr>
        <p:txBody>
          <a:bodyPr/>
          <a:lstStyle/>
          <a:p>
            <a:pPr marL="457200" lvl="0" indent="-457200">
              <a:buClr>
                <a:srgbClr val="000080"/>
              </a:buClr>
              <a:buSzPct val="45000"/>
              <a:buFont typeface="Wingdings" panose="05000000000000000000" pitchFamily="2" charset="2"/>
              <a:buChar char="Ø"/>
            </a:pPr>
            <a:r>
              <a:rPr lang="en-US" sz="2600" dirty="0">
                <a:latin typeface="Calibri" pitchFamily="34"/>
              </a:rPr>
              <a:t>Dropping  columns not needed for model development</a:t>
            </a:r>
          </a:p>
          <a:p>
            <a:pPr marL="914400" lvl="2" indent="-457200" hangingPunct="0">
              <a:spcBef>
                <a:spcPts val="0"/>
              </a:spcBef>
              <a:spcAft>
                <a:spcPts val="1417"/>
              </a:spcAft>
              <a:buSzPct val="75000"/>
              <a:buFont typeface="Courier New" panose="02070309020205020404" pitchFamily="49" charset="0"/>
              <a:buChar char="o"/>
            </a:pPr>
            <a:r>
              <a:rPr lang="en-US" sz="2400" dirty="0" err="1">
                <a:latin typeface="Calibri" pitchFamily="34"/>
                <a:cs typeface="Tahoma" pitchFamily="2"/>
              </a:rPr>
              <a:t>policy_number</a:t>
            </a:r>
            <a:r>
              <a:rPr lang="en-US" sz="2400" dirty="0">
                <a:latin typeface="Calibri" pitchFamily="34"/>
                <a:cs typeface="Tahoma" pitchFamily="2"/>
              </a:rPr>
              <a:t>, </a:t>
            </a:r>
            <a:r>
              <a:rPr lang="en-US" sz="2400" dirty="0" err="1">
                <a:latin typeface="Calibri" pitchFamily="34"/>
                <a:cs typeface="Tahoma" pitchFamily="2"/>
              </a:rPr>
              <a:t>policy_owner_number</a:t>
            </a:r>
            <a:r>
              <a:rPr lang="en-US" sz="2400" dirty="0">
                <a:latin typeface="Calibri" pitchFamily="34"/>
                <a:cs typeface="Tahoma" pitchFamily="2"/>
              </a:rPr>
              <a:t>: Identifiers</a:t>
            </a:r>
          </a:p>
          <a:p>
            <a:pPr marL="914400" lvl="2" indent="-457200" hangingPunct="0">
              <a:spcBef>
                <a:spcPts val="0"/>
              </a:spcBef>
              <a:spcAft>
                <a:spcPts val="1417"/>
              </a:spcAft>
              <a:buSzPct val="75000"/>
              <a:buFont typeface="Courier New" panose="02070309020205020404" pitchFamily="49" charset="0"/>
              <a:buChar char="o"/>
            </a:pPr>
            <a:r>
              <a:rPr lang="en-US" sz="2400" dirty="0">
                <a:latin typeface="Calibri" pitchFamily="34"/>
                <a:cs typeface="Tahoma" pitchFamily="2"/>
              </a:rPr>
              <a:t>RCD: sorted already</a:t>
            </a:r>
          </a:p>
          <a:p>
            <a:pPr marL="914400" lvl="2" indent="-457200" hangingPunct="0">
              <a:spcBef>
                <a:spcPts val="0"/>
              </a:spcBef>
              <a:spcAft>
                <a:spcPts val="1417"/>
              </a:spcAft>
              <a:buSzPct val="75000"/>
              <a:buFont typeface="Courier New" panose="02070309020205020404" pitchFamily="49" charset="0"/>
              <a:buChar char="o"/>
            </a:pPr>
            <a:r>
              <a:rPr lang="en-US" sz="2400" dirty="0">
                <a:latin typeface="Calibri" pitchFamily="34"/>
                <a:cs typeface="Tahoma" pitchFamily="2"/>
              </a:rPr>
              <a:t>Freq: Target variable has been obtained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5A0B803D-1CED-4545-A2B6-B10E4BDB018E}"/>
              </a:ext>
            </a:extLst>
          </p:cNvPr>
          <p:cNvSpPr>
            <a:spLocks noGrp="1"/>
          </p:cNvSpPr>
          <p:nvPr>
            <p:ph type="sldNum" sz="quarter" idx="12"/>
          </p:nvPr>
        </p:nvSpPr>
        <p:spPr/>
        <p:txBody>
          <a:bodyPr/>
          <a:lstStyle/>
          <a:p>
            <a:pPr lvl="0"/>
            <a:fld id="{9B02FD1B-EFA0-40BC-A506-C1E0FD2DD7AF}" type="slidenum">
              <a:t>14</a:t>
            </a:fld>
            <a:endParaRPr lang="en-US"/>
          </a:p>
        </p:txBody>
      </p:sp>
      <p:sp>
        <p:nvSpPr>
          <p:cNvPr id="2" name="Title 1">
            <a:extLst>
              <a:ext uri="{FF2B5EF4-FFF2-40B4-BE49-F238E27FC236}">
                <a16:creationId xmlns:a16="http://schemas.microsoft.com/office/drawing/2014/main" id="{FFB1E4B6-8102-4F7B-A50E-37CD4396868F}"/>
              </a:ext>
            </a:extLst>
          </p:cNvPr>
          <p:cNvSpPr txBox="1">
            <a:spLocks noGrp="1"/>
          </p:cNvSpPr>
          <p:nvPr>
            <p:ph type="title" idx="4294967295"/>
          </p:nvPr>
        </p:nvSpPr>
        <p:spPr/>
        <p:txBody>
          <a:bodyPr/>
          <a:lstStyle/>
          <a:p>
            <a:pPr lvl="0"/>
            <a:r>
              <a:rPr lang="en-US" sz="3600" b="1" dirty="0">
                <a:latin typeface="+mn-lt"/>
              </a:rPr>
              <a:t>Owner Salary (significant)</a:t>
            </a:r>
          </a:p>
        </p:txBody>
      </p:sp>
      <p:pic>
        <p:nvPicPr>
          <p:cNvPr id="3" name="Picture 2">
            <a:extLst>
              <a:ext uri="{FF2B5EF4-FFF2-40B4-BE49-F238E27FC236}">
                <a16:creationId xmlns:a16="http://schemas.microsoft.com/office/drawing/2014/main" id="{6382D8A2-8715-4BFE-9C32-F03C70D4E0CE}"/>
              </a:ext>
            </a:extLst>
          </p:cNvPr>
          <p:cNvPicPr>
            <a:picLocks noChangeAspect="1"/>
          </p:cNvPicPr>
          <p:nvPr/>
        </p:nvPicPr>
        <p:blipFill>
          <a:blip r:embed="rId3">
            <a:lum/>
            <a:alphaModFix/>
          </a:blip>
          <a:srcRect/>
          <a:stretch>
            <a:fillRect/>
          </a:stretch>
        </p:blipFill>
        <p:spPr>
          <a:xfrm>
            <a:off x="731519" y="1371599"/>
            <a:ext cx="868680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8A4A8461-A1BE-454E-A019-053DDFEB62C3}"/>
              </a:ext>
            </a:extLst>
          </p:cNvPr>
          <p:cNvSpPr>
            <a:spLocks noGrp="1"/>
          </p:cNvSpPr>
          <p:nvPr>
            <p:ph type="sldNum" sz="quarter" idx="12"/>
          </p:nvPr>
        </p:nvSpPr>
        <p:spPr/>
        <p:txBody>
          <a:bodyPr/>
          <a:lstStyle/>
          <a:p>
            <a:pPr lvl="0"/>
            <a:fld id="{DD09DA78-7238-4B02-9051-CC5CB88A22EC}" type="slidenum">
              <a:t>15</a:t>
            </a:fld>
            <a:endParaRPr lang="en-US"/>
          </a:p>
        </p:txBody>
      </p:sp>
      <p:sp>
        <p:nvSpPr>
          <p:cNvPr id="2" name="Title 1">
            <a:extLst>
              <a:ext uri="{FF2B5EF4-FFF2-40B4-BE49-F238E27FC236}">
                <a16:creationId xmlns:a16="http://schemas.microsoft.com/office/drawing/2014/main" id="{EA72699E-C1A8-470B-B779-4C2BD8461FBF}"/>
              </a:ext>
            </a:extLst>
          </p:cNvPr>
          <p:cNvSpPr txBox="1">
            <a:spLocks noGrp="1"/>
          </p:cNvSpPr>
          <p:nvPr>
            <p:ph type="title" idx="4294967295"/>
          </p:nvPr>
        </p:nvSpPr>
        <p:spPr/>
        <p:txBody>
          <a:bodyPr/>
          <a:lstStyle/>
          <a:p>
            <a:pPr lvl="0"/>
            <a:r>
              <a:rPr lang="en-US" sz="3600" b="1" dirty="0">
                <a:latin typeface="+mn-lt"/>
              </a:rPr>
              <a:t>Product Club Manual (significant)</a:t>
            </a:r>
          </a:p>
        </p:txBody>
      </p:sp>
      <p:pic>
        <p:nvPicPr>
          <p:cNvPr id="3" name="Picture 2">
            <a:extLst>
              <a:ext uri="{FF2B5EF4-FFF2-40B4-BE49-F238E27FC236}">
                <a16:creationId xmlns:a16="http://schemas.microsoft.com/office/drawing/2014/main" id="{091A2B11-625A-4602-A39D-5E320CDF8B28}"/>
              </a:ext>
            </a:extLst>
          </p:cNvPr>
          <p:cNvPicPr>
            <a:picLocks noChangeAspect="1"/>
          </p:cNvPicPr>
          <p:nvPr/>
        </p:nvPicPr>
        <p:blipFill>
          <a:blip r:embed="rId3">
            <a:lum/>
            <a:alphaModFix/>
          </a:blip>
          <a:srcRect/>
          <a:stretch>
            <a:fillRect/>
          </a:stretch>
        </p:blipFill>
        <p:spPr>
          <a:xfrm>
            <a:off x="640080" y="1463039"/>
            <a:ext cx="8778240" cy="51206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FD9B099D-4775-4599-A630-D2F236B840B6}"/>
              </a:ext>
            </a:extLst>
          </p:cNvPr>
          <p:cNvSpPr>
            <a:spLocks noGrp="1"/>
          </p:cNvSpPr>
          <p:nvPr>
            <p:ph type="sldNum" sz="quarter" idx="12"/>
          </p:nvPr>
        </p:nvSpPr>
        <p:spPr/>
        <p:txBody>
          <a:bodyPr/>
          <a:lstStyle/>
          <a:p>
            <a:pPr lvl="0"/>
            <a:fld id="{3DBECD23-D08D-4573-ABB7-864E2BA86FE6}" type="slidenum">
              <a:t>16</a:t>
            </a:fld>
            <a:endParaRPr lang="en-US" dirty="0"/>
          </a:p>
        </p:txBody>
      </p:sp>
      <p:sp>
        <p:nvSpPr>
          <p:cNvPr id="2" name="Title 1">
            <a:extLst>
              <a:ext uri="{FF2B5EF4-FFF2-40B4-BE49-F238E27FC236}">
                <a16:creationId xmlns:a16="http://schemas.microsoft.com/office/drawing/2014/main" id="{D1864EF4-BD25-49A6-9194-6026EC0A2544}"/>
              </a:ext>
            </a:extLst>
          </p:cNvPr>
          <p:cNvSpPr txBox="1">
            <a:spLocks noGrp="1"/>
          </p:cNvSpPr>
          <p:nvPr>
            <p:ph type="title" idx="4294967295"/>
          </p:nvPr>
        </p:nvSpPr>
        <p:spPr/>
        <p:txBody>
          <a:bodyPr/>
          <a:lstStyle/>
          <a:p>
            <a:pPr lvl="0"/>
            <a:r>
              <a:rPr lang="en-US" sz="3600" b="1" dirty="0">
                <a:latin typeface="+mn-lt"/>
              </a:rPr>
              <a:t>Customer Product Category (significant)</a:t>
            </a:r>
          </a:p>
        </p:txBody>
      </p:sp>
      <p:pic>
        <p:nvPicPr>
          <p:cNvPr id="3" name="Picture 2">
            <a:extLst>
              <a:ext uri="{FF2B5EF4-FFF2-40B4-BE49-F238E27FC236}">
                <a16:creationId xmlns:a16="http://schemas.microsoft.com/office/drawing/2014/main" id="{60F4CE1A-61FD-42B8-A8DD-6A9D2F0F4764}"/>
              </a:ext>
            </a:extLst>
          </p:cNvPr>
          <p:cNvPicPr>
            <a:picLocks noChangeAspect="1"/>
          </p:cNvPicPr>
          <p:nvPr/>
        </p:nvPicPr>
        <p:blipFill>
          <a:blip r:embed="rId3">
            <a:lum/>
            <a:alphaModFix/>
          </a:blip>
          <a:srcRect/>
          <a:stretch>
            <a:fillRect/>
          </a:stretch>
        </p:blipFill>
        <p:spPr>
          <a:xfrm>
            <a:off x="640080" y="1463039"/>
            <a:ext cx="877824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911B253-CBE0-430A-B344-00D9608A9B34}"/>
              </a:ext>
            </a:extLst>
          </p:cNvPr>
          <p:cNvSpPr>
            <a:spLocks noGrp="1"/>
          </p:cNvSpPr>
          <p:nvPr>
            <p:ph type="sldNum" sz="quarter" idx="12"/>
          </p:nvPr>
        </p:nvSpPr>
        <p:spPr/>
        <p:txBody>
          <a:bodyPr/>
          <a:lstStyle/>
          <a:p>
            <a:pPr lvl="0"/>
            <a:fld id="{01063F9D-4283-47E3-A243-2ACFAE24ACF4}" type="slidenum">
              <a:t>17</a:t>
            </a:fld>
            <a:endParaRPr lang="en-US"/>
          </a:p>
        </p:txBody>
      </p:sp>
      <p:sp>
        <p:nvSpPr>
          <p:cNvPr id="2" name="Title 1">
            <a:extLst>
              <a:ext uri="{FF2B5EF4-FFF2-40B4-BE49-F238E27FC236}">
                <a16:creationId xmlns:a16="http://schemas.microsoft.com/office/drawing/2014/main" id="{D0565ED9-1AC9-4464-AF27-03D19DE355CD}"/>
              </a:ext>
            </a:extLst>
          </p:cNvPr>
          <p:cNvSpPr txBox="1">
            <a:spLocks noGrp="1"/>
          </p:cNvSpPr>
          <p:nvPr>
            <p:ph type="title" idx="4294967295"/>
          </p:nvPr>
        </p:nvSpPr>
        <p:spPr/>
        <p:txBody>
          <a:bodyPr/>
          <a:lstStyle/>
          <a:p>
            <a:pPr lvl="0"/>
            <a:r>
              <a:rPr lang="en-US" sz="3600" b="1" dirty="0">
                <a:latin typeface="+mn-lt"/>
              </a:rPr>
              <a:t>Gender-wise classification (insignificant)</a:t>
            </a:r>
          </a:p>
        </p:txBody>
      </p:sp>
      <p:pic>
        <p:nvPicPr>
          <p:cNvPr id="3" name="Picture 2">
            <a:extLst>
              <a:ext uri="{FF2B5EF4-FFF2-40B4-BE49-F238E27FC236}">
                <a16:creationId xmlns:a16="http://schemas.microsoft.com/office/drawing/2014/main" id="{2DB350EA-D5A0-4CF3-B12C-EF00BD0F308E}"/>
              </a:ext>
            </a:extLst>
          </p:cNvPr>
          <p:cNvPicPr>
            <a:picLocks noChangeAspect="1"/>
          </p:cNvPicPr>
          <p:nvPr/>
        </p:nvPicPr>
        <p:blipFill>
          <a:blip r:embed="rId3">
            <a:lum/>
            <a:alphaModFix/>
          </a:blip>
          <a:srcRect/>
          <a:stretch>
            <a:fillRect/>
          </a:stretch>
        </p:blipFill>
        <p:spPr>
          <a:xfrm>
            <a:off x="640080" y="1463039"/>
            <a:ext cx="877824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C35105FB-3607-4DA6-BE9C-2A3A9B696B0D}"/>
              </a:ext>
            </a:extLst>
          </p:cNvPr>
          <p:cNvSpPr>
            <a:spLocks noGrp="1"/>
          </p:cNvSpPr>
          <p:nvPr>
            <p:ph type="sldNum" sz="quarter" idx="12"/>
          </p:nvPr>
        </p:nvSpPr>
        <p:spPr/>
        <p:txBody>
          <a:bodyPr/>
          <a:lstStyle/>
          <a:p>
            <a:pPr lvl="0"/>
            <a:fld id="{CCC605BD-B61B-4753-A068-282E0F7F5FF1}" type="slidenum">
              <a:t>18</a:t>
            </a:fld>
            <a:endParaRPr lang="en-US"/>
          </a:p>
        </p:txBody>
      </p:sp>
      <p:sp>
        <p:nvSpPr>
          <p:cNvPr id="2" name="Title 1">
            <a:extLst>
              <a:ext uri="{FF2B5EF4-FFF2-40B4-BE49-F238E27FC236}">
                <a16:creationId xmlns:a16="http://schemas.microsoft.com/office/drawing/2014/main" id="{D9288A00-4C85-4833-984D-D19E593F835D}"/>
              </a:ext>
            </a:extLst>
          </p:cNvPr>
          <p:cNvSpPr txBox="1">
            <a:spLocks noGrp="1"/>
          </p:cNvSpPr>
          <p:nvPr>
            <p:ph type="title" idx="4294967295"/>
          </p:nvPr>
        </p:nvSpPr>
        <p:spPr>
          <a:xfrm>
            <a:off x="503999" y="337320"/>
            <a:ext cx="9071640" cy="755500"/>
          </a:xfrm>
        </p:spPr>
        <p:txBody>
          <a:bodyPr/>
          <a:lstStyle/>
          <a:p>
            <a:pPr lvl="0"/>
            <a:r>
              <a:rPr lang="en-US" sz="3600" b="1" dirty="0">
                <a:latin typeface="+mn-lt"/>
              </a:rPr>
              <a:t>Summary of EDA</a:t>
            </a:r>
          </a:p>
        </p:txBody>
      </p:sp>
      <p:graphicFrame>
        <p:nvGraphicFramePr>
          <p:cNvPr id="3" name="Table Placeholder 2">
            <a:extLst>
              <a:ext uri="{FF2B5EF4-FFF2-40B4-BE49-F238E27FC236}">
                <a16:creationId xmlns:a16="http://schemas.microsoft.com/office/drawing/2014/main" id="{C9D1458F-3D3E-44BF-897B-6BD7B0049051}"/>
              </a:ext>
            </a:extLst>
          </p:cNvPr>
          <p:cNvGraphicFramePr>
            <a:graphicFrameLocks noGrp="1"/>
          </p:cNvGraphicFramePr>
          <p:nvPr>
            <p:ph type="tbl" idx="4294967295"/>
            <p:extLst>
              <p:ext uri="{D42A27DB-BD31-4B8C-83A1-F6EECF244321}">
                <p14:modId xmlns:p14="http://schemas.microsoft.com/office/powerpoint/2010/main" val="3442184749"/>
              </p:ext>
            </p:extLst>
          </p:nvPr>
        </p:nvGraphicFramePr>
        <p:xfrm>
          <a:off x="503999" y="1092820"/>
          <a:ext cx="8929079" cy="5818090"/>
        </p:xfrm>
        <a:graphic>
          <a:graphicData uri="http://schemas.openxmlformats.org/drawingml/2006/table">
            <a:tbl>
              <a:tblPr firstRow="1" bandRow="1">
                <a:tableStyleId>{21E4AEA4-8DFA-4A89-87EB-49C32662AFE0}</a:tableStyleId>
              </a:tblPr>
              <a:tblGrid>
                <a:gridCol w="666000">
                  <a:extLst>
                    <a:ext uri="{9D8B030D-6E8A-4147-A177-3AD203B41FA5}">
                      <a16:colId xmlns:a16="http://schemas.microsoft.com/office/drawing/2014/main" val="1743758405"/>
                    </a:ext>
                  </a:extLst>
                </a:gridCol>
                <a:gridCol w="1335600">
                  <a:extLst>
                    <a:ext uri="{9D8B030D-6E8A-4147-A177-3AD203B41FA5}">
                      <a16:colId xmlns:a16="http://schemas.microsoft.com/office/drawing/2014/main" val="1568293854"/>
                    </a:ext>
                  </a:extLst>
                </a:gridCol>
                <a:gridCol w="1213559">
                  <a:extLst>
                    <a:ext uri="{9D8B030D-6E8A-4147-A177-3AD203B41FA5}">
                      <a16:colId xmlns:a16="http://schemas.microsoft.com/office/drawing/2014/main" val="1087409504"/>
                    </a:ext>
                  </a:extLst>
                </a:gridCol>
                <a:gridCol w="3399120">
                  <a:extLst>
                    <a:ext uri="{9D8B030D-6E8A-4147-A177-3AD203B41FA5}">
                      <a16:colId xmlns:a16="http://schemas.microsoft.com/office/drawing/2014/main" val="3982355533"/>
                    </a:ext>
                  </a:extLst>
                </a:gridCol>
                <a:gridCol w="2314800">
                  <a:extLst>
                    <a:ext uri="{9D8B030D-6E8A-4147-A177-3AD203B41FA5}">
                      <a16:colId xmlns:a16="http://schemas.microsoft.com/office/drawing/2014/main" val="598662606"/>
                    </a:ext>
                  </a:extLst>
                </a:gridCol>
              </a:tblGrid>
              <a:tr h="518462">
                <a:tc>
                  <a:txBody>
                    <a:bodyPr/>
                    <a:lstStyle/>
                    <a:p>
                      <a:pPr marL="0" marR="0" lvl="0" indent="0" algn="ctr" rtl="0" hangingPunct="0">
                        <a:lnSpc>
                          <a:spcPct val="100000"/>
                        </a:lnSpc>
                        <a:spcBef>
                          <a:spcPts val="0"/>
                        </a:spcBef>
                        <a:spcAft>
                          <a:spcPts val="0"/>
                        </a:spcAft>
                        <a:buNone/>
                        <a:tabLst/>
                      </a:pPr>
                      <a:r>
                        <a:rPr lang="en-US" sz="1500" u="none" strike="noStrike" kern="1200">
                          <a:ln>
                            <a:noFill/>
                          </a:ln>
                        </a:rPr>
                        <a:t>Sr. No.</a:t>
                      </a:r>
                      <a:endParaRPr lang="en-US" sz="1500" b="1"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hangingPunct="0">
                        <a:lnSpc>
                          <a:spcPct val="100000"/>
                        </a:lnSpc>
                        <a:spcBef>
                          <a:spcPts val="0"/>
                        </a:spcBef>
                        <a:spcAft>
                          <a:spcPts val="0"/>
                        </a:spcAft>
                        <a:buNone/>
                        <a:tabLst/>
                      </a:pPr>
                      <a:r>
                        <a:rPr lang="en-US" sz="1500" u="none" strike="noStrike" kern="1200">
                          <a:ln>
                            <a:noFill/>
                          </a:ln>
                        </a:rPr>
                        <a:t>Variable Category</a:t>
                      </a:r>
                      <a:endParaRPr lang="en-US" sz="1500" b="1" i="0" u="none" strike="noStrike" kern="1200">
                        <a:ln>
                          <a:noFill/>
                        </a:ln>
                        <a:latin typeface="Arial" pitchFamily="18"/>
                        <a:ea typeface="Microsoft YaHei" pitchFamily="2"/>
                        <a:cs typeface="Mangal" pitchFamily="2"/>
                      </a:endParaRPr>
                    </a:p>
                  </a:txBody>
                  <a:tcPr>
                    <a:lnT w="12700" cap="flat" cmpd="sng" algn="ctr">
                      <a:solidFill>
                        <a:schemeClr val="tx1"/>
                      </a:solidFill>
                      <a:prstDash val="solid"/>
                      <a:round/>
                      <a:headEnd type="none" w="med" len="med"/>
                      <a:tailEnd type="none" w="med" len="med"/>
                    </a:lnT>
                  </a:tcPr>
                </a:tc>
                <a:tc>
                  <a:txBody>
                    <a:bodyPr/>
                    <a:lstStyle/>
                    <a:p>
                      <a:pPr marL="0" marR="0" lvl="0" indent="0" algn="ctr" rtl="0" hangingPunct="0">
                        <a:lnSpc>
                          <a:spcPct val="100000"/>
                        </a:lnSpc>
                        <a:spcBef>
                          <a:spcPts val="0"/>
                        </a:spcBef>
                        <a:spcAft>
                          <a:spcPts val="0"/>
                        </a:spcAft>
                        <a:buNone/>
                        <a:tabLst/>
                      </a:pPr>
                      <a:r>
                        <a:rPr lang="en-US" sz="1500" u="none" strike="noStrike" kern="1200">
                          <a:ln>
                            <a:noFill/>
                          </a:ln>
                        </a:rPr>
                        <a:t>No. of Variables</a:t>
                      </a:r>
                      <a:endParaRPr lang="en-US" sz="1500" b="1" i="0" u="none" strike="noStrike" kern="1200">
                        <a:ln>
                          <a:noFill/>
                        </a:ln>
                        <a:latin typeface="Arial" pitchFamily="18"/>
                        <a:ea typeface="Microsoft YaHei" pitchFamily="2"/>
                        <a:cs typeface="Mangal" pitchFamily="2"/>
                      </a:endParaRPr>
                    </a:p>
                  </a:txBody>
                  <a:tcPr>
                    <a:lnT w="12700" cap="flat" cmpd="sng" algn="ctr">
                      <a:solidFill>
                        <a:schemeClr val="tx1"/>
                      </a:solidFill>
                      <a:prstDash val="solid"/>
                      <a:round/>
                      <a:headEnd type="none" w="med" len="med"/>
                      <a:tailEnd type="none" w="med" len="med"/>
                    </a:lnT>
                  </a:tcPr>
                </a:tc>
                <a:tc>
                  <a:txBody>
                    <a:bodyPr/>
                    <a:lstStyle/>
                    <a:p>
                      <a:pPr marL="0" marR="0" lvl="0" indent="0" algn="ctr" rtl="0" hangingPunct="0">
                        <a:lnSpc>
                          <a:spcPct val="100000"/>
                        </a:lnSpc>
                        <a:spcBef>
                          <a:spcPts val="0"/>
                        </a:spcBef>
                        <a:spcAft>
                          <a:spcPts val="0"/>
                        </a:spcAft>
                        <a:buNone/>
                        <a:tabLst/>
                      </a:pPr>
                      <a:r>
                        <a:rPr lang="en-US" sz="1500" u="none" strike="noStrike" kern="1200">
                          <a:ln>
                            <a:noFill/>
                          </a:ln>
                        </a:rPr>
                        <a:t>Variable Name</a:t>
                      </a:r>
                      <a:endParaRPr lang="en-US" sz="1500" b="1" i="0" u="none" strike="noStrike" kern="1200">
                        <a:ln>
                          <a:noFill/>
                        </a:ln>
                        <a:latin typeface="Arial" pitchFamily="18"/>
                        <a:ea typeface="Microsoft YaHei" pitchFamily="2"/>
                        <a:cs typeface="Mangal" pitchFamily="2"/>
                      </a:endParaRPr>
                    </a:p>
                  </a:txBody>
                  <a:tcPr>
                    <a:lnT w="12700" cap="flat" cmpd="sng" algn="ctr">
                      <a:solidFill>
                        <a:schemeClr val="tx1"/>
                      </a:solidFill>
                      <a:prstDash val="solid"/>
                      <a:round/>
                      <a:headEnd type="none" w="med" len="med"/>
                      <a:tailEnd type="none" w="med" len="med"/>
                    </a:lnT>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Impact on Target Variable</a:t>
                      </a:r>
                      <a:endParaRPr lang="en-US" sz="1400" b="1"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56686750"/>
                  </a:ext>
                </a:extLst>
              </a:tr>
              <a:tr h="466411">
                <a:tc>
                  <a:txBody>
                    <a:bodyPr/>
                    <a:lstStyle/>
                    <a:p>
                      <a:pPr marL="0" marR="0" lvl="0" indent="0" algn="r" rtl="0" hangingPunct="0">
                        <a:lnSpc>
                          <a:spcPct val="100000"/>
                        </a:lnSpc>
                        <a:spcBef>
                          <a:spcPts val="0"/>
                        </a:spcBef>
                        <a:spcAft>
                          <a:spcPts val="0"/>
                        </a:spcAft>
                        <a:buNone/>
                        <a:tabLst/>
                      </a:pPr>
                      <a:r>
                        <a:rPr lang="en-US" sz="1400" u="none" strike="noStrike" kern="1200">
                          <a:ln>
                            <a:noFill/>
                          </a:ln>
                        </a:rPr>
                        <a:t>1</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Amount</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4</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Owner_Salary, afyp, premium, sum_assured</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Significant</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36545913"/>
                  </a:ext>
                </a:extLst>
              </a:tr>
              <a:tr h="288034">
                <a:tc>
                  <a:txBody>
                    <a:bodyPr/>
                    <a:lstStyle/>
                    <a:p>
                      <a:pPr marL="0" marR="0" lvl="0" indent="0" algn="r" rtl="0" hangingPunct="0">
                        <a:lnSpc>
                          <a:spcPct val="100000"/>
                        </a:lnSpc>
                        <a:spcBef>
                          <a:spcPts val="0"/>
                        </a:spcBef>
                        <a:spcAft>
                          <a:spcPts val="0"/>
                        </a:spcAft>
                        <a:buNone/>
                        <a:tabLst/>
                      </a:pPr>
                      <a:r>
                        <a:rPr lang="en-US" sz="1400" u="none" strike="noStrike" kern="1200">
                          <a:ln>
                            <a:noFill/>
                          </a:ln>
                        </a:rPr>
                        <a:t>2</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Gender</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2</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dirty="0" err="1">
                          <a:ln>
                            <a:noFill/>
                          </a:ln>
                        </a:rPr>
                        <a:t>Own_gender</a:t>
                      </a:r>
                      <a:r>
                        <a:rPr lang="en-US" sz="1400" u="none" strike="noStrike" kern="1200" dirty="0">
                          <a:ln>
                            <a:noFill/>
                          </a:ln>
                        </a:rPr>
                        <a:t>, </a:t>
                      </a:r>
                      <a:r>
                        <a:rPr lang="en-US" sz="1400" u="none" strike="noStrike" kern="1200" dirty="0" err="1">
                          <a:ln>
                            <a:noFill/>
                          </a:ln>
                        </a:rPr>
                        <a:t>LA_gender</a:t>
                      </a:r>
                      <a:endParaRPr lang="en-US" sz="1400" b="0" i="0" u="none" strike="noStrike" kern="1200" dirty="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Low</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40294301"/>
                  </a:ext>
                </a:extLst>
              </a:tr>
              <a:tr h="288034">
                <a:tc>
                  <a:txBody>
                    <a:bodyPr/>
                    <a:lstStyle/>
                    <a:p>
                      <a:pPr marL="0" marR="0" lvl="0" indent="0" algn="r" rtl="0" hangingPunct="0">
                        <a:lnSpc>
                          <a:spcPct val="100000"/>
                        </a:lnSpc>
                        <a:spcBef>
                          <a:spcPts val="0"/>
                        </a:spcBef>
                        <a:spcAft>
                          <a:spcPts val="0"/>
                        </a:spcAft>
                        <a:buNone/>
                        <a:tabLst/>
                      </a:pPr>
                      <a:r>
                        <a:rPr lang="en-US" sz="1400" u="none" strike="noStrike" kern="1200">
                          <a:ln>
                            <a:noFill/>
                          </a:ln>
                        </a:rPr>
                        <a:t>3</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Education</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1</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Own_Edu</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Moderate</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0845789"/>
                  </a:ext>
                </a:extLst>
              </a:tr>
              <a:tr h="489658">
                <a:tc>
                  <a:txBody>
                    <a:bodyPr/>
                    <a:lstStyle/>
                    <a:p>
                      <a:pPr marL="0" marR="0" lvl="0" indent="0" algn="r" rtl="0" hangingPunct="0">
                        <a:lnSpc>
                          <a:spcPct val="100000"/>
                        </a:lnSpc>
                        <a:spcBef>
                          <a:spcPts val="0"/>
                        </a:spcBef>
                        <a:spcAft>
                          <a:spcPts val="0"/>
                        </a:spcAft>
                        <a:buNone/>
                        <a:tabLst/>
                      </a:pPr>
                      <a:r>
                        <a:rPr lang="en-US" sz="1400" u="none" strike="noStrike" kern="1200">
                          <a:ln>
                            <a:noFill/>
                          </a:ln>
                        </a:rPr>
                        <a:t>4</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Occupation</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3</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 Occ_Profile, Occupation_Group, Occupation</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Significant</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94734982"/>
                  </a:ext>
                </a:extLst>
              </a:tr>
              <a:tr h="489658">
                <a:tc>
                  <a:txBody>
                    <a:bodyPr/>
                    <a:lstStyle/>
                    <a:p>
                      <a:pPr marL="0" marR="0" lvl="0" indent="0" algn="r" rtl="0" hangingPunct="0">
                        <a:lnSpc>
                          <a:spcPct val="100000"/>
                        </a:lnSpc>
                        <a:spcBef>
                          <a:spcPts val="0"/>
                        </a:spcBef>
                        <a:spcAft>
                          <a:spcPts val="0"/>
                        </a:spcAft>
                        <a:buNone/>
                        <a:tabLst/>
                      </a:pPr>
                      <a:r>
                        <a:rPr lang="en-US" sz="1400" u="none" strike="noStrike" kern="1200">
                          <a:ln>
                            <a:noFill/>
                          </a:ln>
                        </a:rPr>
                        <a:t>5</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Internal Categorization</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2</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risk_status, contract_type</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Moderate</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54944487"/>
                  </a:ext>
                </a:extLst>
              </a:tr>
              <a:tr h="691282">
                <a:tc>
                  <a:txBody>
                    <a:bodyPr/>
                    <a:lstStyle/>
                    <a:p>
                      <a:pPr marL="0" marR="0" lvl="0" indent="0" algn="r" rtl="0" hangingPunct="0">
                        <a:lnSpc>
                          <a:spcPct val="100000"/>
                        </a:lnSpc>
                        <a:spcBef>
                          <a:spcPts val="0"/>
                        </a:spcBef>
                        <a:spcAft>
                          <a:spcPts val="0"/>
                        </a:spcAft>
                        <a:buNone/>
                        <a:tabLst/>
                      </a:pPr>
                      <a:r>
                        <a:rPr lang="en-US" sz="1400" u="none" strike="noStrike" kern="1200">
                          <a:ln>
                            <a:noFill/>
                          </a:ln>
                        </a:rPr>
                        <a:t>6</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Product</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5</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Product_Description, Par_NonPar, Product_brief_Category, Product_Club_Manual, CUST_prod_cat</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Significant</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67495506"/>
                  </a:ext>
                </a:extLst>
              </a:tr>
              <a:tr h="489658">
                <a:tc>
                  <a:txBody>
                    <a:bodyPr/>
                    <a:lstStyle/>
                    <a:p>
                      <a:pPr marL="0" marR="0" lvl="0" indent="0" algn="r" rtl="0" hangingPunct="0">
                        <a:lnSpc>
                          <a:spcPct val="100000"/>
                        </a:lnSpc>
                        <a:spcBef>
                          <a:spcPts val="0"/>
                        </a:spcBef>
                        <a:spcAft>
                          <a:spcPts val="0"/>
                        </a:spcAft>
                        <a:buNone/>
                        <a:tabLst/>
                      </a:pPr>
                      <a:r>
                        <a:rPr lang="en-US" sz="1400" u="none" strike="noStrike" kern="1200">
                          <a:ln>
                            <a:noFill/>
                          </a:ln>
                        </a:rPr>
                        <a:t>7</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Location</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5</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city, DSTNAME, STATNAME, Focus_region, City_classification</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Significant</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36271710"/>
                  </a:ext>
                </a:extLst>
              </a:tr>
              <a:tr h="288034">
                <a:tc>
                  <a:txBody>
                    <a:bodyPr/>
                    <a:lstStyle/>
                    <a:p>
                      <a:pPr marL="0" marR="0" lvl="0" indent="0" algn="r" rtl="0" hangingPunct="0">
                        <a:lnSpc>
                          <a:spcPct val="100000"/>
                        </a:lnSpc>
                        <a:spcBef>
                          <a:spcPts val="0"/>
                        </a:spcBef>
                        <a:spcAft>
                          <a:spcPts val="0"/>
                        </a:spcAft>
                        <a:buNone/>
                        <a:tabLst/>
                      </a:pPr>
                      <a:r>
                        <a:rPr lang="en-US" sz="1400" u="none" strike="noStrike" kern="1200">
                          <a:ln>
                            <a:noFill/>
                          </a:ln>
                        </a:rPr>
                        <a:t>8</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Time</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4</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Age, PPT, Policy_term, billing_frequency</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Significant</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00269241"/>
                  </a:ext>
                </a:extLst>
              </a:tr>
              <a:tr h="288034">
                <a:tc>
                  <a:txBody>
                    <a:bodyPr/>
                    <a:lstStyle/>
                    <a:p>
                      <a:pPr marL="0" marR="0" lvl="0" indent="0" algn="r" rtl="0" hangingPunct="0">
                        <a:lnSpc>
                          <a:spcPct val="100000"/>
                        </a:lnSpc>
                        <a:spcBef>
                          <a:spcPts val="0"/>
                        </a:spcBef>
                        <a:spcAft>
                          <a:spcPts val="0"/>
                        </a:spcAft>
                        <a:buNone/>
                        <a:tabLst/>
                      </a:pPr>
                      <a:r>
                        <a:rPr lang="en-US" sz="1400" u="none" strike="noStrike" kern="1200">
                          <a:ln>
                            <a:noFill/>
                          </a:ln>
                        </a:rPr>
                        <a:t>9</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Flags</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3</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channel_flag, Med_Flag, ECS_flag</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Moderate</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78796349"/>
                  </a:ext>
                </a:extLst>
              </a:tr>
              <a:tr h="288034">
                <a:tc>
                  <a:txBody>
                    <a:bodyPr/>
                    <a:lstStyle/>
                    <a:p>
                      <a:pPr marL="0" marR="0" lvl="0" indent="0" algn="r" rtl="0" hangingPunct="0">
                        <a:lnSpc>
                          <a:spcPct val="100000"/>
                        </a:lnSpc>
                        <a:spcBef>
                          <a:spcPts val="0"/>
                        </a:spcBef>
                        <a:spcAft>
                          <a:spcPts val="0"/>
                        </a:spcAft>
                        <a:buNone/>
                        <a:tabLst/>
                      </a:pPr>
                      <a:r>
                        <a:rPr lang="en-US" sz="1400" u="none" strike="noStrike" kern="1200">
                          <a:ln>
                            <a:noFill/>
                          </a:ln>
                        </a:rPr>
                        <a:t>10</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Marital Status</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1</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Martial_status</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Moderate</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88367778"/>
                  </a:ext>
                </a:extLst>
              </a:tr>
              <a:tr h="331013">
                <a:tc>
                  <a:txBody>
                    <a:bodyPr/>
                    <a:lstStyle/>
                    <a:p>
                      <a:pPr marL="0" marR="0" lvl="0" indent="0" algn="r" rtl="0" hangingPunct="0">
                        <a:lnSpc>
                          <a:spcPct val="100000"/>
                        </a:lnSpc>
                        <a:spcBef>
                          <a:spcPts val="0"/>
                        </a:spcBef>
                        <a:spcAft>
                          <a:spcPts val="0"/>
                        </a:spcAft>
                        <a:buNone/>
                        <a:tabLst/>
                      </a:pPr>
                      <a:r>
                        <a:rPr lang="en-US" sz="1400" u="none" strike="noStrike" kern="1200">
                          <a:ln>
                            <a:noFill/>
                          </a:ln>
                        </a:rPr>
                        <a:t>   11</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Identifiers</a:t>
                      </a:r>
                      <a:endParaRPr lang="en-US" sz="1400" b="0" i="0" u="none" strike="noStrike" kern="1200">
                        <a:ln>
                          <a:noFill/>
                        </a:ln>
                        <a:latin typeface="Arial" pitchFamily="34"/>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2</a:t>
                      </a:r>
                      <a:endParaRPr lang="en-US" sz="1400" b="0" i="0" u="none" strike="noStrike" kern="1200">
                        <a:ln>
                          <a:noFill/>
                        </a:ln>
                        <a:latin typeface="Arial" pitchFamily="34"/>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policy_number, policy_owner_number</a:t>
                      </a:r>
                      <a:endParaRPr lang="en-US" sz="1400" b="0" i="0" u="none" strike="noStrike" kern="1200">
                        <a:ln>
                          <a:noFill/>
                        </a:ln>
                        <a:latin typeface="Arial"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NA</a:t>
                      </a:r>
                      <a:endParaRPr lang="en-US" sz="1400" b="0" i="0" u="none" strike="noStrike" kern="1200">
                        <a:ln>
                          <a:noFill/>
                        </a:ln>
                        <a:latin typeface="Arial"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61527693"/>
                  </a:ext>
                </a:extLst>
              </a:tr>
              <a:tr h="331013">
                <a:tc>
                  <a:txBody>
                    <a:bodyPr/>
                    <a:lstStyle/>
                    <a:p>
                      <a:pPr marL="0" marR="0" lvl="0" indent="0" algn="r" rtl="0" hangingPunct="0">
                        <a:lnSpc>
                          <a:spcPct val="100000"/>
                        </a:lnSpc>
                        <a:spcBef>
                          <a:spcPts val="0"/>
                        </a:spcBef>
                        <a:spcAft>
                          <a:spcPts val="0"/>
                        </a:spcAft>
                        <a:buNone/>
                        <a:tabLst/>
                      </a:pPr>
                      <a:r>
                        <a:rPr lang="en-US" sz="1400" u="none" strike="noStrike" kern="1200">
                          <a:ln>
                            <a:noFill/>
                          </a:ln>
                        </a:rPr>
                        <a:t>12</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Date</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1</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rtl="0" hangingPunct="0">
                        <a:lnSpc>
                          <a:spcPct val="100000"/>
                        </a:lnSpc>
                        <a:spcBef>
                          <a:spcPts val="0"/>
                        </a:spcBef>
                        <a:spcAft>
                          <a:spcPts val="0"/>
                        </a:spcAft>
                        <a:buNone/>
                        <a:tabLst/>
                      </a:pPr>
                      <a:r>
                        <a:rPr lang="en-US" sz="1400" u="none" strike="noStrike" kern="1200">
                          <a:ln>
                            <a:noFill/>
                          </a:ln>
                        </a:rPr>
                        <a:t>RCD</a:t>
                      </a:r>
                      <a:endParaRPr lang="en-US" sz="1400" b="0" i="0" u="none" strike="noStrike" kern="1200">
                        <a:ln>
                          <a:noFill/>
                        </a:ln>
                        <a:latin typeface="Arial" pitchFamily="18"/>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400" u="none" strike="noStrike" kern="1200">
                          <a:ln>
                            <a:noFill/>
                          </a:ln>
                        </a:rPr>
                        <a:t>NA</a:t>
                      </a:r>
                      <a:endParaRPr lang="en-US" sz="1400" b="0" i="0" u="none" strike="noStrike" kern="120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9503116"/>
                  </a:ext>
                </a:extLst>
              </a:tr>
              <a:tr h="331013">
                <a:tc>
                  <a:txBody>
                    <a:bodyPr/>
                    <a:lstStyle/>
                    <a:p>
                      <a:pPr marL="0" marR="0" lvl="0" indent="0" algn="r" rtl="0" hangingPunct="0">
                        <a:lnSpc>
                          <a:spcPct val="100000"/>
                        </a:lnSpc>
                        <a:spcBef>
                          <a:spcPts val="0"/>
                        </a:spcBef>
                        <a:spcAft>
                          <a:spcPts val="0"/>
                        </a:spcAft>
                        <a:buNone/>
                        <a:tabLst/>
                      </a:pPr>
                      <a:r>
                        <a:rPr lang="en-US" sz="1400" u="none" strike="noStrike" kern="1200">
                          <a:ln>
                            <a:noFill/>
                          </a:ln>
                        </a:rPr>
                        <a:t>13</a:t>
                      </a:r>
                      <a:endParaRPr lang="en-US" sz="1400" b="0" i="0" u="none" strike="noStrike" kern="120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rtl="0" hangingPunct="0">
                        <a:lnSpc>
                          <a:spcPct val="100000"/>
                        </a:lnSpc>
                        <a:spcBef>
                          <a:spcPts val="0"/>
                        </a:spcBef>
                        <a:spcAft>
                          <a:spcPts val="0"/>
                        </a:spcAft>
                        <a:buNone/>
                        <a:tabLst/>
                      </a:pPr>
                      <a:r>
                        <a:rPr lang="en-US" sz="1400" u="none" strike="noStrike" kern="1200">
                          <a:ln>
                            <a:noFill/>
                          </a:ln>
                        </a:rPr>
                        <a:t>Frequency</a:t>
                      </a:r>
                      <a:endParaRPr lang="en-US" sz="1400" b="0" i="0" u="none" strike="noStrike" kern="1200">
                        <a:ln>
                          <a:noFill/>
                        </a:ln>
                        <a:latin typeface="Arial" pitchFamily="18"/>
                        <a:ea typeface="Microsoft YaHei" pitchFamily="2"/>
                        <a:cs typeface="Mangal" pitchFamily="2"/>
                      </a:endParaRPr>
                    </a:p>
                  </a:txBody>
                  <a:tcPr>
                    <a:lnB w="12700" cap="flat" cmpd="sng" algn="ctr">
                      <a:solidFill>
                        <a:schemeClr val="tx1"/>
                      </a:solidFill>
                      <a:prstDash val="solid"/>
                      <a:round/>
                      <a:headEnd type="none" w="med" len="med"/>
                      <a:tailEnd type="none" w="med" len="med"/>
                    </a:lnB>
                  </a:tcPr>
                </a:tc>
                <a:tc>
                  <a:txBody>
                    <a:bodyPr/>
                    <a:lstStyle/>
                    <a:p>
                      <a:pPr marL="0" marR="0" lvl="0" indent="0" algn="r" rtl="0" hangingPunct="0">
                        <a:lnSpc>
                          <a:spcPct val="100000"/>
                        </a:lnSpc>
                        <a:spcBef>
                          <a:spcPts val="0"/>
                        </a:spcBef>
                        <a:spcAft>
                          <a:spcPts val="0"/>
                        </a:spcAft>
                        <a:buNone/>
                        <a:tabLst/>
                      </a:pPr>
                      <a:r>
                        <a:rPr lang="en-US" sz="1400" u="none" strike="noStrike" kern="1200">
                          <a:ln>
                            <a:noFill/>
                          </a:ln>
                        </a:rPr>
                        <a:t>2</a:t>
                      </a:r>
                      <a:endParaRPr lang="en-US" sz="1400" b="0" i="0" u="none" strike="noStrike" kern="1200">
                        <a:ln>
                          <a:noFill/>
                        </a:ln>
                        <a:latin typeface="Arial" pitchFamily="18"/>
                        <a:ea typeface="Microsoft YaHei" pitchFamily="2"/>
                        <a:cs typeface="Mangal" pitchFamily="2"/>
                      </a:endParaRPr>
                    </a:p>
                  </a:txBody>
                  <a:tcPr>
                    <a:lnB w="12700" cap="flat" cmpd="sng" algn="ctr">
                      <a:solidFill>
                        <a:schemeClr val="tx1"/>
                      </a:solidFill>
                      <a:prstDash val="solid"/>
                      <a:round/>
                      <a:headEnd type="none" w="med" len="med"/>
                      <a:tailEnd type="none" w="med" len="med"/>
                    </a:lnB>
                  </a:tcPr>
                </a:tc>
                <a:tc>
                  <a:txBody>
                    <a:bodyPr/>
                    <a:lstStyle/>
                    <a:p>
                      <a:pPr marL="0" marR="0" lvl="0" indent="0" algn="l" rtl="0" hangingPunct="0">
                        <a:lnSpc>
                          <a:spcPct val="100000"/>
                        </a:lnSpc>
                        <a:spcBef>
                          <a:spcPts val="0"/>
                        </a:spcBef>
                        <a:spcAft>
                          <a:spcPts val="0"/>
                        </a:spcAft>
                        <a:buNone/>
                        <a:tabLst/>
                      </a:pPr>
                      <a:r>
                        <a:rPr lang="en-US" sz="1400" u="none" strike="noStrike" kern="1200">
                          <a:ln>
                            <a:noFill/>
                          </a:ln>
                        </a:rPr>
                        <a:t>Freq, Target</a:t>
                      </a:r>
                      <a:endParaRPr lang="en-US" sz="1400" b="0" i="0" u="none" strike="noStrike" kern="1200">
                        <a:ln>
                          <a:noFill/>
                        </a:ln>
                        <a:latin typeface="Arial" pitchFamily="18"/>
                        <a:ea typeface="Microsoft YaHei" pitchFamily="2"/>
                        <a:cs typeface="Mangal" pitchFamily="2"/>
                      </a:endParaRPr>
                    </a:p>
                  </a:txBody>
                  <a:tcPr>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00000"/>
                        </a:lnSpc>
                        <a:spcBef>
                          <a:spcPts val="0"/>
                        </a:spcBef>
                        <a:spcAft>
                          <a:spcPts val="0"/>
                        </a:spcAft>
                        <a:buNone/>
                        <a:tabLst/>
                      </a:pPr>
                      <a:r>
                        <a:rPr lang="en-US" sz="1400" u="none" strike="noStrike" kern="1200" dirty="0">
                          <a:ln>
                            <a:noFill/>
                          </a:ln>
                        </a:rPr>
                        <a:t>NA</a:t>
                      </a:r>
                      <a:endParaRPr lang="en-US" sz="1400" b="0" i="0" u="none" strike="noStrike" kern="1200" dirty="0">
                        <a:ln>
                          <a:noFill/>
                        </a:ln>
                        <a:latin typeface="Arial" pitchFamily="18"/>
                        <a:ea typeface="Microsoft YaHei" pitchFamily="2"/>
                        <a:cs typeface="Mangal" pitchFamily="2"/>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6020850"/>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AEEEEAEE-B1C5-4F28-96B1-2F3E8B7DDCCB}"/>
              </a:ext>
            </a:extLst>
          </p:cNvPr>
          <p:cNvSpPr>
            <a:spLocks noGrp="1"/>
          </p:cNvSpPr>
          <p:nvPr>
            <p:ph type="sldNum" sz="quarter" idx="12"/>
          </p:nvPr>
        </p:nvSpPr>
        <p:spPr/>
        <p:txBody>
          <a:bodyPr/>
          <a:lstStyle/>
          <a:p>
            <a:pPr lvl="0"/>
            <a:fld id="{0C935B2A-F43E-4F4D-A825-917818396090}" type="slidenum">
              <a:t>19</a:t>
            </a:fld>
            <a:endParaRPr lang="en-US"/>
          </a:p>
        </p:txBody>
      </p:sp>
      <p:sp>
        <p:nvSpPr>
          <p:cNvPr id="2" name="TextBox 1">
            <a:extLst>
              <a:ext uri="{FF2B5EF4-FFF2-40B4-BE49-F238E27FC236}">
                <a16:creationId xmlns:a16="http://schemas.microsoft.com/office/drawing/2014/main" id="{50D200D0-B3E6-48C9-AA11-D6C0679460EB}"/>
              </a:ext>
            </a:extLst>
          </p:cNvPr>
          <p:cNvSpPr txBox="1"/>
          <p:nvPr/>
        </p:nvSpPr>
        <p:spPr>
          <a:xfrm>
            <a:off x="529560" y="1280159"/>
            <a:ext cx="9071640" cy="793968"/>
          </a:xfrm>
          <a:prstGeom prst="rect">
            <a:avLst/>
          </a:prstGeom>
          <a:noFill/>
          <a:ln>
            <a:noFill/>
          </a:ln>
        </p:spPr>
        <p:txBody>
          <a:bodyPr vert="horz" wrap="none" lIns="90000" tIns="45000" rIns="90000" bIns="45000" anchor="ctr" anchorCtr="0" compatLnSpc="0"/>
          <a:lstStyle/>
          <a:p>
            <a:pPr marL="0" marR="0" lvl="0" indent="-216000" algn="ctr" rtl="0" hangingPunct="0">
              <a:lnSpc>
                <a:spcPct val="100000"/>
              </a:lnSpc>
              <a:spcBef>
                <a:spcPts val="0"/>
              </a:spcBef>
              <a:spcAft>
                <a:spcPts val="0"/>
              </a:spcAft>
              <a:buNone/>
              <a:tabLst/>
            </a:pPr>
            <a:r>
              <a:rPr lang="en-US" sz="4000" b="1" i="0" u="sng" strike="noStrike" kern="1200" dirty="0">
                <a:ln>
                  <a:noFill/>
                </a:ln>
                <a:uFillTx/>
                <a:latin typeface="Calibri" pitchFamily="34"/>
                <a:ea typeface="Andale Sans UI" pitchFamily="2"/>
                <a:cs typeface="Tahoma" pitchFamily="2"/>
              </a:rPr>
              <a:t>Model Building</a:t>
            </a:r>
          </a:p>
        </p:txBody>
      </p:sp>
      <p:pic>
        <p:nvPicPr>
          <p:cNvPr id="6" name="Picture 5">
            <a:extLst>
              <a:ext uri="{FF2B5EF4-FFF2-40B4-BE49-F238E27FC236}">
                <a16:creationId xmlns:a16="http://schemas.microsoft.com/office/drawing/2014/main" id="{69D628DE-17C0-4ABB-A1FE-EBCEE9312931}"/>
              </a:ext>
            </a:extLst>
          </p:cNvPr>
          <p:cNvPicPr>
            <a:picLocks noChangeAspect="1"/>
          </p:cNvPicPr>
          <p:nvPr/>
        </p:nvPicPr>
        <p:blipFill>
          <a:blip r:embed="rId3"/>
          <a:stretch>
            <a:fillRect/>
          </a:stretch>
        </p:blipFill>
        <p:spPr>
          <a:xfrm>
            <a:off x="991800" y="2074127"/>
            <a:ext cx="8097023" cy="3769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3">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BEEB3DD5-1CDD-4B24-95A2-45FC13120289}"/>
              </a:ext>
            </a:extLst>
          </p:cNvPr>
          <p:cNvSpPr>
            <a:spLocks noGrp="1"/>
          </p:cNvSpPr>
          <p:nvPr>
            <p:ph type="sldNum" sz="quarter" idx="12"/>
          </p:nvPr>
        </p:nvSpPr>
        <p:spPr/>
        <p:txBody>
          <a:bodyPr/>
          <a:lstStyle/>
          <a:p>
            <a:pPr lvl="0"/>
            <a:fld id="{172FF309-F55E-457F-A9BF-AC5F7CA8E2AB}" type="slidenum">
              <a:t>2</a:t>
            </a:fld>
            <a:endParaRPr lang="en-US"/>
          </a:p>
        </p:txBody>
      </p:sp>
      <p:sp>
        <p:nvSpPr>
          <p:cNvPr id="2" name="Title 1">
            <a:extLst>
              <a:ext uri="{FF2B5EF4-FFF2-40B4-BE49-F238E27FC236}">
                <a16:creationId xmlns:a16="http://schemas.microsoft.com/office/drawing/2014/main" id="{3CBD4D04-88BD-4A39-B65E-886568EB803E}"/>
              </a:ext>
            </a:extLst>
          </p:cNvPr>
          <p:cNvSpPr txBox="1">
            <a:spLocks noGrp="1"/>
          </p:cNvSpPr>
          <p:nvPr>
            <p:ph type="title" idx="4294967295"/>
          </p:nvPr>
        </p:nvSpPr>
        <p:spPr/>
        <p:txBody>
          <a:bodyPr>
            <a:spAutoFit/>
          </a:bodyPr>
          <a:lstStyle/>
          <a:p>
            <a:pPr lvl="0"/>
            <a:r>
              <a:rPr lang="en-US" b="1">
                <a:latin typeface="Calibri" pitchFamily="34"/>
              </a:rPr>
              <a:t>Overview</a:t>
            </a:r>
          </a:p>
        </p:txBody>
      </p:sp>
      <p:sp>
        <p:nvSpPr>
          <p:cNvPr id="3" name="Text Placeholder 2">
            <a:extLst>
              <a:ext uri="{FF2B5EF4-FFF2-40B4-BE49-F238E27FC236}">
                <a16:creationId xmlns:a16="http://schemas.microsoft.com/office/drawing/2014/main" id="{7CC02061-60FC-473D-B212-B366A0E1076B}"/>
              </a:ext>
            </a:extLst>
          </p:cNvPr>
          <p:cNvSpPr txBox="1">
            <a:spLocks noGrp="1"/>
          </p:cNvSpPr>
          <p:nvPr>
            <p:ph type="body" idx="4294967295"/>
          </p:nvPr>
        </p:nvSpPr>
        <p:spPr>
          <a:xfrm>
            <a:off x="503999" y="1769040"/>
            <a:ext cx="9071640" cy="3852337"/>
          </a:xfrm>
        </p:spPr>
        <p:txBody>
          <a:bodyPr>
            <a:spAutoFit/>
          </a:bodyPr>
          <a:lstStyle/>
          <a:p>
            <a:pPr marL="457200" lvl="0" indent="-457200">
              <a:buClr>
                <a:srgbClr val="000080"/>
              </a:buClr>
              <a:buSzPct val="45000"/>
              <a:buFont typeface="Wingdings" panose="05000000000000000000" pitchFamily="2" charset="2"/>
              <a:buChar char="v"/>
            </a:pPr>
            <a:r>
              <a:rPr lang="en-US" dirty="0">
                <a:latin typeface="Calibri" pitchFamily="34"/>
              </a:rPr>
              <a:t>Business Problem</a:t>
            </a:r>
          </a:p>
          <a:p>
            <a:pPr marL="457200" lvl="0" indent="-457200">
              <a:buClr>
                <a:srgbClr val="000080"/>
              </a:buClr>
              <a:buSzPct val="45000"/>
              <a:buFont typeface="Wingdings" panose="05000000000000000000" pitchFamily="2" charset="2"/>
              <a:buChar char="v"/>
            </a:pPr>
            <a:r>
              <a:rPr lang="en-US" dirty="0">
                <a:latin typeface="Calibri" pitchFamily="34"/>
              </a:rPr>
              <a:t>Data Wrangling(Munging)</a:t>
            </a:r>
          </a:p>
          <a:p>
            <a:pPr marL="457200" lvl="0" indent="-457200">
              <a:buClr>
                <a:srgbClr val="000080"/>
              </a:buClr>
              <a:buSzPct val="45000"/>
              <a:buFont typeface="Wingdings" panose="05000000000000000000" pitchFamily="2" charset="2"/>
              <a:buChar char="v"/>
            </a:pPr>
            <a:r>
              <a:rPr lang="en-US" dirty="0">
                <a:latin typeface="Calibri" pitchFamily="34"/>
              </a:rPr>
              <a:t>Exploratory Data Analysis</a:t>
            </a:r>
          </a:p>
          <a:p>
            <a:pPr marL="457200" lvl="0" indent="-457200">
              <a:buClr>
                <a:srgbClr val="000080"/>
              </a:buClr>
              <a:buSzPct val="45000"/>
              <a:buFont typeface="Wingdings" panose="05000000000000000000" pitchFamily="2" charset="2"/>
              <a:buChar char="v"/>
            </a:pPr>
            <a:r>
              <a:rPr lang="en-US" dirty="0">
                <a:latin typeface="Calibri" pitchFamily="34"/>
              </a:rPr>
              <a:t>Model Building</a:t>
            </a:r>
          </a:p>
          <a:p>
            <a:pPr marL="457200" lvl="0" indent="-457200">
              <a:buClr>
                <a:srgbClr val="000080"/>
              </a:buClr>
              <a:buSzPct val="45000"/>
              <a:buFont typeface="Wingdings" panose="05000000000000000000" pitchFamily="2" charset="2"/>
              <a:buChar char="v"/>
            </a:pPr>
            <a:r>
              <a:rPr lang="en-US" dirty="0">
                <a:latin typeface="Calibri" pitchFamily="34"/>
              </a:rPr>
              <a:t>Market Basket Analysis</a:t>
            </a:r>
          </a:p>
          <a:p>
            <a:pPr marL="457200" lvl="0" indent="-457200">
              <a:buClr>
                <a:srgbClr val="000080"/>
              </a:buClr>
              <a:buSzPct val="45000"/>
              <a:buFont typeface="Wingdings" panose="05000000000000000000" pitchFamily="2" charset="2"/>
              <a:buChar char="v"/>
            </a:pPr>
            <a:r>
              <a:rPr lang="en-US" dirty="0">
                <a:latin typeface="Calibri" pitchFamily="34"/>
              </a:rPr>
              <a:t>Conclusion</a:t>
            </a:r>
          </a:p>
        </p:txBody>
      </p:sp>
      <p:pic>
        <p:nvPicPr>
          <p:cNvPr id="4" name="Graphic 3">
            <a:extLst>
              <a:ext uri="{FF2B5EF4-FFF2-40B4-BE49-F238E27FC236}">
                <a16:creationId xmlns:a16="http://schemas.microsoft.com/office/drawing/2014/main" id="{ABE418C4-6E4C-49BF-A2C4-63E4CC370B7E}"/>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8263054" y="337320"/>
            <a:ext cx="1429585" cy="142958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FFA8005-E5C3-4802-AB10-B8FB7E6D9E69}"/>
              </a:ext>
            </a:extLst>
          </p:cNvPr>
          <p:cNvPicPr>
            <a:picLocks noChangeAspect="1"/>
          </p:cNvPicPr>
          <p:nvPr/>
        </p:nvPicPr>
        <p:blipFill>
          <a:blip r:embed="rId3">
            <a:alphaModFix/>
            <a:extLst>
              <a:ext uri="{96DAC541-7B7A-43D3-8B79-37D633B846F1}">
                <asvg:svgBlip xmlns:asvg="http://schemas.microsoft.com/office/drawing/2016/SVG/main" r:embed="rId4"/>
              </a:ext>
            </a:extLst>
          </a:blip>
          <a:srcRect/>
          <a:stretch>
            <a:fillRect/>
          </a:stretch>
        </p:blipFill>
        <p:spPr>
          <a:xfrm>
            <a:off x="1463039" y="2157037"/>
            <a:ext cx="2197439" cy="1486800"/>
          </a:xfrm>
          <a:prstGeom prst="rect">
            <a:avLst/>
          </a:prstGeom>
          <a:noFill/>
          <a:ln>
            <a:noFill/>
          </a:ln>
        </p:spPr>
      </p:pic>
      <p:sp>
        <p:nvSpPr>
          <p:cNvPr id="11" name="Slide Number Placeholder 3">
            <a:extLst>
              <a:ext uri="{FF2B5EF4-FFF2-40B4-BE49-F238E27FC236}">
                <a16:creationId xmlns:a16="http://schemas.microsoft.com/office/drawing/2014/main" id="{0555C21C-08C6-4FCE-8CD7-555266584D57}"/>
              </a:ext>
            </a:extLst>
          </p:cNvPr>
          <p:cNvSpPr>
            <a:spLocks noGrp="1"/>
          </p:cNvSpPr>
          <p:nvPr>
            <p:ph type="sldNum" sz="quarter" idx="12"/>
          </p:nvPr>
        </p:nvSpPr>
        <p:spPr/>
        <p:txBody>
          <a:bodyPr/>
          <a:lstStyle/>
          <a:p>
            <a:pPr lvl="0"/>
            <a:fld id="{F762802F-88E0-4A28-9247-886BB638CCB8}" type="slidenum">
              <a:t>20</a:t>
            </a:fld>
            <a:endParaRPr lang="en-US"/>
          </a:p>
        </p:txBody>
      </p:sp>
      <p:sp>
        <p:nvSpPr>
          <p:cNvPr id="2" name="Title 1">
            <a:extLst>
              <a:ext uri="{FF2B5EF4-FFF2-40B4-BE49-F238E27FC236}">
                <a16:creationId xmlns:a16="http://schemas.microsoft.com/office/drawing/2014/main" id="{C6442DCD-D985-40EA-B029-F151D542EF5D}"/>
              </a:ext>
            </a:extLst>
          </p:cNvPr>
          <p:cNvSpPr txBox="1">
            <a:spLocks noGrp="1"/>
          </p:cNvSpPr>
          <p:nvPr>
            <p:ph type="title" idx="4294967295"/>
          </p:nvPr>
        </p:nvSpPr>
        <p:spPr>
          <a:xfrm>
            <a:off x="503999" y="337319"/>
            <a:ext cx="9071640" cy="1319317"/>
          </a:xfrm>
        </p:spPr>
        <p:txBody>
          <a:bodyPr/>
          <a:lstStyle/>
          <a:p>
            <a:pPr lvl="0"/>
            <a:r>
              <a:rPr lang="en-US" sz="3600" b="1" dirty="0">
                <a:latin typeface="Calibri" pitchFamily="34"/>
              </a:rPr>
              <a:t>Random Forest Model</a:t>
            </a:r>
          </a:p>
        </p:txBody>
      </p:sp>
      <p:sp>
        <p:nvSpPr>
          <p:cNvPr id="3" name="Text Placeholder 2">
            <a:extLst>
              <a:ext uri="{FF2B5EF4-FFF2-40B4-BE49-F238E27FC236}">
                <a16:creationId xmlns:a16="http://schemas.microsoft.com/office/drawing/2014/main" id="{E551160E-CFBA-4E4C-B11F-C439C876690C}"/>
              </a:ext>
            </a:extLst>
          </p:cNvPr>
          <p:cNvSpPr txBox="1">
            <a:spLocks noGrp="1"/>
          </p:cNvSpPr>
          <p:nvPr>
            <p:ph type="body" idx="4294967295"/>
          </p:nvPr>
        </p:nvSpPr>
        <p:spPr>
          <a:xfrm>
            <a:off x="553064" y="3685629"/>
            <a:ext cx="9071640" cy="2430965"/>
          </a:xfrm>
        </p:spPr>
        <p:txBody>
          <a:bodyPr/>
          <a:lstStyle/>
          <a:p>
            <a:pPr lvl="0">
              <a:buClr>
                <a:srgbClr val="000080"/>
              </a:buClr>
              <a:buSzPct val="45000"/>
            </a:pPr>
            <a:r>
              <a:rPr lang="en-US" sz="2400" dirty="0">
                <a:latin typeface="Calibri" pitchFamily="34"/>
              </a:rPr>
              <a:t>Steps:</a:t>
            </a:r>
          </a:p>
          <a:p>
            <a:pPr marL="342900" lvl="1" indent="-342900" hangingPunct="0">
              <a:spcBef>
                <a:spcPts val="0"/>
              </a:spcBef>
              <a:spcAft>
                <a:spcPts val="1417"/>
              </a:spcAft>
              <a:buSzPct val="75000"/>
              <a:buFont typeface="Wingdings" panose="05000000000000000000" pitchFamily="2" charset="2"/>
              <a:buChar char="Ø"/>
            </a:pPr>
            <a:r>
              <a:rPr lang="en-US" dirty="0">
                <a:latin typeface="Calibri" pitchFamily="34"/>
                <a:cs typeface="Tahoma" pitchFamily="2"/>
              </a:rPr>
              <a:t>Feature Engineering</a:t>
            </a:r>
          </a:p>
          <a:p>
            <a:pPr marL="342900" lvl="1" indent="-342900" hangingPunct="0">
              <a:spcBef>
                <a:spcPts val="0"/>
              </a:spcBef>
              <a:spcAft>
                <a:spcPts val="1417"/>
              </a:spcAft>
              <a:buSzPct val="75000"/>
              <a:buFont typeface="Wingdings" panose="05000000000000000000" pitchFamily="2" charset="2"/>
              <a:buChar char="Ø"/>
            </a:pPr>
            <a:r>
              <a:rPr lang="en-US" dirty="0">
                <a:latin typeface="Calibri" pitchFamily="34"/>
                <a:cs typeface="Tahoma" pitchFamily="2"/>
              </a:rPr>
              <a:t>Verifying important variables from iteration 1</a:t>
            </a:r>
          </a:p>
          <a:p>
            <a:pPr marL="342900" lvl="1" indent="-342900" hangingPunct="0">
              <a:spcBef>
                <a:spcPts val="0"/>
              </a:spcBef>
              <a:spcAft>
                <a:spcPts val="1417"/>
              </a:spcAft>
              <a:buSzPct val="75000"/>
              <a:buFont typeface="Wingdings" panose="05000000000000000000" pitchFamily="2" charset="2"/>
              <a:buChar char="Ø"/>
            </a:pPr>
            <a:r>
              <a:rPr lang="en-US" dirty="0">
                <a:latin typeface="Calibri" pitchFamily="34"/>
                <a:cs typeface="Tahoma" pitchFamily="2"/>
              </a:rPr>
              <a:t>Checking metrics after choosing important variables from iteration 2</a:t>
            </a:r>
          </a:p>
          <a:p>
            <a:pPr marL="342900" lvl="1" indent="-342900" hangingPunct="0">
              <a:spcBef>
                <a:spcPts val="0"/>
              </a:spcBef>
              <a:spcAft>
                <a:spcPts val="1417"/>
              </a:spcAft>
              <a:buSzPct val="75000"/>
              <a:buFont typeface="Wingdings" panose="05000000000000000000" pitchFamily="2" charset="2"/>
              <a:buChar char="Ø"/>
            </a:pPr>
            <a:r>
              <a:rPr lang="en-US" dirty="0">
                <a:latin typeface="Calibri" pitchFamily="34"/>
                <a:cs typeface="Tahoma" pitchFamily="2"/>
              </a:rPr>
              <a:t>Fine tuning the model in iteration 3</a:t>
            </a:r>
            <a:br>
              <a:rPr lang="en-US" sz="1800" dirty="0">
                <a:latin typeface="Arial" pitchFamily="34"/>
                <a:cs typeface="Tahoma" pitchFamily="2"/>
              </a:rPr>
            </a:br>
            <a:endParaRPr lang="en-US" sz="1800" dirty="0">
              <a:latin typeface="Arial" pitchFamily="34"/>
              <a:cs typeface="Tahoma" pitchFamily="2"/>
            </a:endParaRPr>
          </a:p>
        </p:txBody>
      </p:sp>
      <p:pic>
        <p:nvPicPr>
          <p:cNvPr id="5" name="Graphic 4">
            <a:extLst>
              <a:ext uri="{FF2B5EF4-FFF2-40B4-BE49-F238E27FC236}">
                <a16:creationId xmlns:a16="http://schemas.microsoft.com/office/drawing/2014/main" id="{16790DD1-7969-440B-B669-0BDFDE784917}"/>
              </a:ext>
            </a:extLst>
          </p:cNvPr>
          <p:cNvPicPr>
            <a:picLocks noChangeAspect="1"/>
          </p:cNvPicPr>
          <p:nvPr/>
        </p:nvPicPr>
        <p:blipFill>
          <a:blip r:embed="rId5">
            <a:alphaModFix/>
            <a:extLst>
              <a:ext uri="{96DAC541-7B7A-43D3-8B79-37D633B846F1}">
                <asvg:svgBlip xmlns:asvg="http://schemas.microsoft.com/office/drawing/2016/SVG/main" r:embed="rId6"/>
              </a:ext>
            </a:extLst>
          </a:blip>
          <a:srcRect/>
          <a:stretch>
            <a:fillRect/>
          </a:stretch>
        </p:blipFill>
        <p:spPr>
          <a:xfrm>
            <a:off x="4057559" y="2179717"/>
            <a:ext cx="2343240" cy="1486800"/>
          </a:xfrm>
          <a:prstGeom prst="rect">
            <a:avLst/>
          </a:prstGeom>
          <a:noFill/>
          <a:ln>
            <a:noFill/>
          </a:ln>
        </p:spPr>
      </p:pic>
      <p:pic>
        <p:nvPicPr>
          <p:cNvPr id="6" name="Graphic 5">
            <a:extLst>
              <a:ext uri="{FF2B5EF4-FFF2-40B4-BE49-F238E27FC236}">
                <a16:creationId xmlns:a16="http://schemas.microsoft.com/office/drawing/2014/main" id="{1D3EA9A0-B4C8-4712-8A73-B5E563CD8570}"/>
              </a:ext>
            </a:extLst>
          </p:cNvPr>
          <p:cNvPicPr>
            <a:picLocks noChangeAspect="1"/>
          </p:cNvPicPr>
          <p:nvPr/>
        </p:nvPicPr>
        <p:blipFill>
          <a:blip r:embed="rId7">
            <a:alphaModFix/>
            <a:extLst>
              <a:ext uri="{96DAC541-7B7A-43D3-8B79-37D633B846F1}">
                <asvg:svgBlip xmlns:asvg="http://schemas.microsoft.com/office/drawing/2016/SVG/main" r:embed="rId8"/>
              </a:ext>
            </a:extLst>
          </a:blip>
          <a:srcRect/>
          <a:stretch>
            <a:fillRect/>
          </a:stretch>
        </p:blipFill>
        <p:spPr>
          <a:xfrm>
            <a:off x="6946560" y="2179717"/>
            <a:ext cx="2197439" cy="1486800"/>
          </a:xfrm>
          <a:prstGeom prst="rect">
            <a:avLst/>
          </a:prstGeom>
          <a:noFill/>
          <a:ln>
            <a:noFill/>
          </a:ln>
        </p:spPr>
      </p:pic>
      <p:pic>
        <p:nvPicPr>
          <p:cNvPr id="7" name="Graphic 6">
            <a:extLst>
              <a:ext uri="{FF2B5EF4-FFF2-40B4-BE49-F238E27FC236}">
                <a16:creationId xmlns:a16="http://schemas.microsoft.com/office/drawing/2014/main" id="{08EF1FB9-891F-4CE8-B9FB-9A9329D3E0BC}"/>
              </a:ext>
            </a:extLst>
          </p:cNvPr>
          <p:cNvPicPr>
            <a:picLocks noChangeAspect="1"/>
          </p:cNvPicPr>
          <p:nvPr/>
        </p:nvPicPr>
        <p:blipFill>
          <a:blip r:embed="rId9">
            <a:lum/>
            <a:alphaModFix/>
            <a:extLst>
              <a:ext uri="{96DAC541-7B7A-43D3-8B79-37D633B846F1}">
                <asvg:svgBlip xmlns:asvg="http://schemas.microsoft.com/office/drawing/2016/SVG/main" r:embed="rId10"/>
              </a:ext>
            </a:extLst>
          </a:blip>
          <a:srcRect/>
          <a:stretch>
            <a:fillRect/>
          </a:stretch>
        </p:blipFill>
        <p:spPr>
          <a:xfrm>
            <a:off x="3383280" y="2660677"/>
            <a:ext cx="785520" cy="460080"/>
          </a:xfrm>
          <a:prstGeom prst="rect">
            <a:avLst/>
          </a:prstGeom>
          <a:noFill/>
          <a:ln>
            <a:noFill/>
          </a:ln>
        </p:spPr>
      </p:pic>
      <p:pic>
        <p:nvPicPr>
          <p:cNvPr id="8" name="Graphic 7">
            <a:extLst>
              <a:ext uri="{FF2B5EF4-FFF2-40B4-BE49-F238E27FC236}">
                <a16:creationId xmlns:a16="http://schemas.microsoft.com/office/drawing/2014/main" id="{2BC02D79-657F-4312-9E10-DE600D2BC325}"/>
              </a:ext>
            </a:extLst>
          </p:cNvPr>
          <p:cNvPicPr>
            <a:picLocks noChangeAspect="1"/>
          </p:cNvPicPr>
          <p:nvPr/>
        </p:nvPicPr>
        <p:blipFill>
          <a:blip r:embed="rId9">
            <a:lum/>
            <a:alphaModFix/>
            <a:extLst>
              <a:ext uri="{96DAC541-7B7A-43D3-8B79-37D633B846F1}">
                <asvg:svgBlip xmlns:asvg="http://schemas.microsoft.com/office/drawing/2016/SVG/main" r:embed="rId10"/>
              </a:ext>
            </a:extLst>
          </a:blip>
          <a:srcRect/>
          <a:stretch>
            <a:fillRect/>
          </a:stretch>
        </p:blipFill>
        <p:spPr>
          <a:xfrm>
            <a:off x="6163920" y="2657797"/>
            <a:ext cx="889919" cy="460080"/>
          </a:xfrm>
          <a:prstGeom prst="rect">
            <a:avLst/>
          </a:prstGeom>
          <a:noFill/>
          <a:ln>
            <a:noFill/>
          </a:ln>
        </p:spPr>
      </p:pic>
      <p:pic>
        <p:nvPicPr>
          <p:cNvPr id="12" name="Picture 11">
            <a:extLst>
              <a:ext uri="{FF2B5EF4-FFF2-40B4-BE49-F238E27FC236}">
                <a16:creationId xmlns:a16="http://schemas.microsoft.com/office/drawing/2014/main" id="{19A87839-89BE-4BCE-B083-FD5EB020057C}"/>
              </a:ext>
            </a:extLst>
          </p:cNvPr>
          <p:cNvPicPr>
            <a:picLocks noChangeAspect="1"/>
          </p:cNvPicPr>
          <p:nvPr/>
        </p:nvPicPr>
        <p:blipFill>
          <a:blip r:embed="rId11"/>
          <a:stretch>
            <a:fillRect/>
          </a:stretch>
        </p:blipFill>
        <p:spPr>
          <a:xfrm>
            <a:off x="7672039" y="367235"/>
            <a:ext cx="2034709" cy="1483028"/>
          </a:xfrm>
          <a:prstGeom prst="rect">
            <a:avLst/>
          </a:prstGeom>
        </p:spPr>
      </p:pic>
      <p:sp>
        <p:nvSpPr>
          <p:cNvPr id="13" name="TextBox 12">
            <a:extLst>
              <a:ext uri="{FF2B5EF4-FFF2-40B4-BE49-F238E27FC236}">
                <a16:creationId xmlns:a16="http://schemas.microsoft.com/office/drawing/2014/main" id="{C4CDC537-F14A-4131-AF74-21170325ED94}"/>
              </a:ext>
            </a:extLst>
          </p:cNvPr>
          <p:cNvSpPr txBox="1"/>
          <p:nvPr/>
        </p:nvSpPr>
        <p:spPr>
          <a:xfrm>
            <a:off x="1616927" y="2438049"/>
            <a:ext cx="1650380" cy="923330"/>
          </a:xfrm>
          <a:prstGeom prst="rect">
            <a:avLst/>
          </a:prstGeom>
          <a:noFill/>
        </p:spPr>
        <p:txBody>
          <a:bodyPr wrap="square" rtlCol="0">
            <a:spAutoFit/>
          </a:bodyPr>
          <a:lstStyle/>
          <a:p>
            <a:r>
              <a:rPr lang="en-IN" b="1" dirty="0"/>
              <a:t>Iteration 1:</a:t>
            </a:r>
          </a:p>
          <a:p>
            <a:r>
              <a:rPr lang="en-IN" b="1" dirty="0"/>
              <a:t>Verify Feature Importance</a:t>
            </a:r>
          </a:p>
        </p:txBody>
      </p:sp>
      <p:sp>
        <p:nvSpPr>
          <p:cNvPr id="15" name="TextBox 14">
            <a:extLst>
              <a:ext uri="{FF2B5EF4-FFF2-40B4-BE49-F238E27FC236}">
                <a16:creationId xmlns:a16="http://schemas.microsoft.com/office/drawing/2014/main" id="{F2D2D486-DB28-4721-81D9-63DF9C220D3F}"/>
              </a:ext>
            </a:extLst>
          </p:cNvPr>
          <p:cNvSpPr txBox="1"/>
          <p:nvPr/>
        </p:nvSpPr>
        <p:spPr>
          <a:xfrm>
            <a:off x="4168800" y="2421261"/>
            <a:ext cx="1864010" cy="923330"/>
          </a:xfrm>
          <a:prstGeom prst="rect">
            <a:avLst/>
          </a:prstGeom>
          <a:noFill/>
        </p:spPr>
        <p:txBody>
          <a:bodyPr wrap="square">
            <a:spAutoFit/>
          </a:bodyPr>
          <a:lstStyle/>
          <a:p>
            <a:r>
              <a:rPr lang="en-IN" b="1" dirty="0"/>
              <a:t>Iteration 2:</a:t>
            </a:r>
          </a:p>
          <a:p>
            <a:r>
              <a:rPr lang="en-IN" b="1" dirty="0"/>
              <a:t>Checking the Metrics</a:t>
            </a:r>
          </a:p>
        </p:txBody>
      </p:sp>
      <p:sp>
        <p:nvSpPr>
          <p:cNvPr id="17" name="TextBox 16">
            <a:extLst>
              <a:ext uri="{FF2B5EF4-FFF2-40B4-BE49-F238E27FC236}">
                <a16:creationId xmlns:a16="http://schemas.microsoft.com/office/drawing/2014/main" id="{07527423-14F7-4229-A24B-80ED032DD962}"/>
              </a:ext>
            </a:extLst>
          </p:cNvPr>
          <p:cNvSpPr txBox="1"/>
          <p:nvPr/>
        </p:nvSpPr>
        <p:spPr>
          <a:xfrm>
            <a:off x="7169585" y="2438049"/>
            <a:ext cx="1448001" cy="646331"/>
          </a:xfrm>
          <a:prstGeom prst="rect">
            <a:avLst/>
          </a:prstGeom>
          <a:noFill/>
        </p:spPr>
        <p:txBody>
          <a:bodyPr wrap="square">
            <a:spAutoFit/>
          </a:bodyPr>
          <a:lstStyle/>
          <a:p>
            <a:r>
              <a:rPr lang="en-IN" b="1" dirty="0"/>
              <a:t>Iteration 3:</a:t>
            </a:r>
          </a:p>
          <a:p>
            <a:r>
              <a:rPr lang="en-IN" b="1" dirty="0"/>
              <a:t>Fine Tuning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0779541E-334F-4D3F-B6B8-1883B5F08CCD}"/>
              </a:ext>
            </a:extLst>
          </p:cNvPr>
          <p:cNvSpPr>
            <a:spLocks noGrp="1"/>
          </p:cNvSpPr>
          <p:nvPr>
            <p:ph type="sldNum" sz="quarter" idx="12"/>
          </p:nvPr>
        </p:nvSpPr>
        <p:spPr/>
        <p:txBody>
          <a:bodyPr/>
          <a:lstStyle/>
          <a:p>
            <a:pPr lvl="0"/>
            <a:fld id="{799EE9D2-C94A-4029-A289-59FED39FEADF}" type="slidenum">
              <a:t>21</a:t>
            </a:fld>
            <a:endParaRPr lang="en-US"/>
          </a:p>
        </p:txBody>
      </p:sp>
      <p:sp>
        <p:nvSpPr>
          <p:cNvPr id="2" name="Title 1">
            <a:extLst>
              <a:ext uri="{FF2B5EF4-FFF2-40B4-BE49-F238E27FC236}">
                <a16:creationId xmlns:a16="http://schemas.microsoft.com/office/drawing/2014/main" id="{950F60BB-933B-4A56-9A10-56A70498DFE7}"/>
              </a:ext>
            </a:extLst>
          </p:cNvPr>
          <p:cNvSpPr txBox="1">
            <a:spLocks noGrp="1"/>
          </p:cNvSpPr>
          <p:nvPr>
            <p:ph type="title" idx="4294967295"/>
          </p:nvPr>
        </p:nvSpPr>
        <p:spPr/>
        <p:txBody>
          <a:bodyPr/>
          <a:lstStyle/>
          <a:p>
            <a:pPr lvl="0"/>
            <a:r>
              <a:rPr lang="en-US" sz="3600" dirty="0">
                <a:latin typeface="Calibri" pitchFamily="34"/>
              </a:rPr>
              <a:t>Iteration 1: Feature Importance</a:t>
            </a:r>
          </a:p>
        </p:txBody>
      </p:sp>
      <p:sp>
        <p:nvSpPr>
          <p:cNvPr id="3" name="Text Placeholder 2">
            <a:extLst>
              <a:ext uri="{FF2B5EF4-FFF2-40B4-BE49-F238E27FC236}">
                <a16:creationId xmlns:a16="http://schemas.microsoft.com/office/drawing/2014/main" id="{DE7C7C65-7862-4C63-9412-D283A6B3779D}"/>
              </a:ext>
            </a:extLst>
          </p:cNvPr>
          <p:cNvSpPr txBox="1">
            <a:spLocks noGrp="1"/>
          </p:cNvSpPr>
          <p:nvPr>
            <p:ph type="body" idx="4294967295"/>
          </p:nvPr>
        </p:nvSpPr>
        <p:spPr>
          <a:xfrm>
            <a:off x="423746" y="1477439"/>
            <a:ext cx="5062653" cy="5298121"/>
          </a:xfrm>
        </p:spPr>
        <p:txBody>
          <a:bodyPr/>
          <a:lstStyle/>
          <a:p>
            <a:pPr marL="342900" lvl="0" indent="-342900">
              <a:buClr>
                <a:srgbClr val="000080"/>
              </a:buClr>
              <a:buSzPct val="45000"/>
              <a:buFont typeface="Wingdings" panose="05000000000000000000" pitchFamily="2" charset="2"/>
              <a:buChar char="Ø"/>
            </a:pPr>
            <a:r>
              <a:rPr lang="en-US" sz="2400" b="1" dirty="0">
                <a:latin typeface="Calibri" pitchFamily="34"/>
              </a:rPr>
              <a:t>Feature engineering</a:t>
            </a:r>
            <a:r>
              <a:rPr lang="en-US" sz="2400" dirty="0">
                <a:latin typeface="Calibri" pitchFamily="34"/>
              </a:rPr>
              <a:t>:</a:t>
            </a:r>
          </a:p>
          <a:p>
            <a:pPr marL="800100" lvl="2" indent="-342900" hangingPunct="0">
              <a:spcBef>
                <a:spcPts val="0"/>
              </a:spcBef>
              <a:spcAft>
                <a:spcPts val="1417"/>
              </a:spcAft>
              <a:buSzPct val="75000"/>
              <a:buFont typeface="Courier New" panose="02070309020205020404" pitchFamily="49" charset="0"/>
              <a:buChar char="o"/>
            </a:pPr>
            <a:r>
              <a:rPr lang="en-US" sz="2400" dirty="0">
                <a:latin typeface="Calibri" pitchFamily="34"/>
                <a:cs typeface="Tahoma" pitchFamily="2"/>
              </a:rPr>
              <a:t>Label encode categorical variables</a:t>
            </a:r>
          </a:p>
          <a:p>
            <a:pPr marL="342900" lvl="0" indent="-342900">
              <a:buClr>
                <a:srgbClr val="000080"/>
              </a:buClr>
              <a:buSzPct val="45000"/>
              <a:buFont typeface="Wingdings" panose="05000000000000000000" pitchFamily="2" charset="2"/>
              <a:buChar char="Ø"/>
            </a:pPr>
            <a:r>
              <a:rPr lang="en-US" sz="2400" b="1" dirty="0">
                <a:latin typeface="Calibri" pitchFamily="34"/>
              </a:rPr>
              <a:t>Feature Importance</a:t>
            </a:r>
            <a:r>
              <a:rPr lang="en-US" sz="2400" dirty="0">
                <a:latin typeface="Calibri" pitchFamily="34"/>
              </a:rPr>
              <a:t>:</a:t>
            </a:r>
          </a:p>
          <a:p>
            <a:pPr marL="800100" lvl="2" indent="-342900" hangingPunct="0">
              <a:spcBef>
                <a:spcPts val="0"/>
              </a:spcBef>
              <a:spcAft>
                <a:spcPts val="1417"/>
              </a:spcAft>
              <a:buSzPct val="75000"/>
              <a:buFont typeface="Courier New" panose="02070309020205020404" pitchFamily="49" charset="0"/>
              <a:buChar char="o"/>
            </a:pPr>
            <a:r>
              <a:rPr lang="en-US" sz="2400" dirty="0">
                <a:latin typeface="Calibri" pitchFamily="34"/>
                <a:cs typeface="Tahoma" pitchFamily="2"/>
              </a:rPr>
              <a:t>Selecting features greater than or close to 0.05 for further iteration</a:t>
            </a:r>
          </a:p>
          <a:p>
            <a:pPr marL="342900" lvl="0" indent="-342900">
              <a:buClr>
                <a:srgbClr val="000080"/>
              </a:buClr>
              <a:buSzPct val="45000"/>
              <a:buFont typeface="Wingdings" panose="05000000000000000000" pitchFamily="2" charset="2"/>
              <a:buChar char="Ø"/>
            </a:pPr>
            <a:r>
              <a:rPr lang="en-US" sz="2400" b="1" dirty="0">
                <a:latin typeface="Calibri" pitchFamily="34"/>
              </a:rPr>
              <a:t>Features used</a:t>
            </a:r>
          </a:p>
          <a:p>
            <a:pPr marL="800100" lvl="2" indent="-342900" hangingPunct="0">
              <a:spcBef>
                <a:spcPts val="0"/>
              </a:spcBef>
              <a:spcAft>
                <a:spcPts val="1417"/>
              </a:spcAft>
              <a:buSzPct val="75000"/>
              <a:buFont typeface="Courier New" panose="02070309020205020404" pitchFamily="49" charset="0"/>
              <a:buChar char="o"/>
            </a:pPr>
            <a:r>
              <a:rPr lang="en-US" sz="2400" dirty="0">
                <a:latin typeface="Calibri" pitchFamily="34"/>
                <a:cs typeface="Tahoma" pitchFamily="2"/>
              </a:rPr>
              <a:t>30 (including target)</a:t>
            </a:r>
          </a:p>
          <a:p>
            <a:pPr marL="342900" lvl="0" indent="-342900">
              <a:buClr>
                <a:srgbClr val="000080"/>
              </a:buClr>
              <a:buSzPct val="45000"/>
              <a:buFont typeface="Wingdings" panose="05000000000000000000" pitchFamily="2" charset="2"/>
              <a:buChar char="Ø"/>
            </a:pPr>
            <a:r>
              <a:rPr lang="en-US" sz="2400" b="1" dirty="0">
                <a:latin typeface="Calibri" pitchFamily="34"/>
              </a:rPr>
              <a:t>Accuracy</a:t>
            </a:r>
          </a:p>
          <a:p>
            <a:pPr marL="800100" lvl="2" indent="-342900" hangingPunct="0">
              <a:spcBef>
                <a:spcPts val="0"/>
              </a:spcBef>
              <a:spcAft>
                <a:spcPts val="1417"/>
              </a:spcAft>
              <a:buSzPct val="75000"/>
              <a:buFont typeface="Courier New" panose="02070309020205020404" pitchFamily="49" charset="0"/>
              <a:buChar char="o"/>
            </a:pPr>
            <a:r>
              <a:rPr lang="en-US" sz="2400" dirty="0">
                <a:latin typeface="Calibri" pitchFamily="34"/>
                <a:cs typeface="Tahoma" pitchFamily="2"/>
              </a:rPr>
              <a:t>93.92%</a:t>
            </a:r>
          </a:p>
        </p:txBody>
      </p:sp>
      <p:pic>
        <p:nvPicPr>
          <p:cNvPr id="4" name="Picture 3">
            <a:extLst>
              <a:ext uri="{FF2B5EF4-FFF2-40B4-BE49-F238E27FC236}">
                <a16:creationId xmlns:a16="http://schemas.microsoft.com/office/drawing/2014/main" id="{8E157CF8-FEC4-4A30-9538-4F31134149D2}"/>
              </a:ext>
            </a:extLst>
          </p:cNvPr>
          <p:cNvPicPr>
            <a:picLocks noChangeAspect="1"/>
          </p:cNvPicPr>
          <p:nvPr/>
        </p:nvPicPr>
        <p:blipFill>
          <a:blip r:embed="rId3">
            <a:lum/>
            <a:alphaModFix/>
          </a:blip>
          <a:srcRect/>
          <a:stretch>
            <a:fillRect/>
          </a:stretch>
        </p:blipFill>
        <p:spPr>
          <a:xfrm>
            <a:off x="5486399" y="1477439"/>
            <a:ext cx="3657600" cy="5563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C25ADDD5-B1A0-4E90-A29A-174A1CF9A6CD}"/>
              </a:ext>
            </a:extLst>
          </p:cNvPr>
          <p:cNvSpPr>
            <a:spLocks noGrp="1"/>
          </p:cNvSpPr>
          <p:nvPr>
            <p:ph type="sldNum" sz="quarter" idx="12"/>
          </p:nvPr>
        </p:nvSpPr>
        <p:spPr/>
        <p:txBody>
          <a:bodyPr/>
          <a:lstStyle/>
          <a:p>
            <a:pPr lvl="0"/>
            <a:fld id="{C98C7A43-1483-4EBA-BC91-DB1FFE17FBE5}" type="slidenum">
              <a:t>22</a:t>
            </a:fld>
            <a:endParaRPr lang="en-US"/>
          </a:p>
        </p:txBody>
      </p:sp>
      <p:sp>
        <p:nvSpPr>
          <p:cNvPr id="2" name="Title 1">
            <a:extLst>
              <a:ext uri="{FF2B5EF4-FFF2-40B4-BE49-F238E27FC236}">
                <a16:creationId xmlns:a16="http://schemas.microsoft.com/office/drawing/2014/main" id="{24A3F372-318B-4BE9-BCD7-AD728FB7F0D2}"/>
              </a:ext>
            </a:extLst>
          </p:cNvPr>
          <p:cNvSpPr txBox="1">
            <a:spLocks noGrp="1"/>
          </p:cNvSpPr>
          <p:nvPr>
            <p:ph type="title" idx="4294967295"/>
          </p:nvPr>
        </p:nvSpPr>
        <p:spPr/>
        <p:txBody>
          <a:bodyPr/>
          <a:lstStyle/>
          <a:p>
            <a:pPr lvl="0"/>
            <a:r>
              <a:rPr lang="en-US" sz="3600" b="1" dirty="0">
                <a:latin typeface="Calibri" pitchFamily="34"/>
              </a:rPr>
              <a:t>Iteration 2: Fitting the Model</a:t>
            </a:r>
          </a:p>
        </p:txBody>
      </p:sp>
      <p:sp>
        <p:nvSpPr>
          <p:cNvPr id="3" name="Text Placeholder 2">
            <a:extLst>
              <a:ext uri="{FF2B5EF4-FFF2-40B4-BE49-F238E27FC236}">
                <a16:creationId xmlns:a16="http://schemas.microsoft.com/office/drawing/2014/main" id="{F032A525-8A63-4706-AAEB-E972B93492C9}"/>
              </a:ext>
            </a:extLst>
          </p:cNvPr>
          <p:cNvSpPr txBox="1">
            <a:spLocks noGrp="1"/>
          </p:cNvSpPr>
          <p:nvPr>
            <p:ph type="body" idx="4294967295"/>
          </p:nvPr>
        </p:nvSpPr>
        <p:spPr/>
        <p:txBody>
          <a:bodyPr/>
          <a:lstStyle/>
          <a:p>
            <a:pPr marL="285750" lvl="0" indent="-285750">
              <a:buClr>
                <a:srgbClr val="000080"/>
              </a:buClr>
              <a:buSzPct val="45000"/>
              <a:buFont typeface="Wingdings" panose="05000000000000000000" pitchFamily="2" charset="2"/>
              <a:buChar char="Ø"/>
            </a:pPr>
            <a:r>
              <a:rPr lang="en-US" sz="2000" b="1" dirty="0">
                <a:latin typeface="Calibri" pitchFamily="34"/>
              </a:rPr>
              <a:t>Features selected</a:t>
            </a:r>
            <a:r>
              <a:rPr lang="en-US" sz="2000" dirty="0">
                <a:latin typeface="Calibri" pitchFamily="34"/>
              </a:rPr>
              <a:t>: 16 (including target)</a:t>
            </a:r>
          </a:p>
          <a:p>
            <a:pPr marL="285750" lvl="0" indent="-285750">
              <a:buClr>
                <a:srgbClr val="000080"/>
              </a:buClr>
              <a:buSzPct val="45000"/>
              <a:buFont typeface="Wingdings" panose="05000000000000000000" pitchFamily="2" charset="2"/>
              <a:buChar char="Ø"/>
            </a:pPr>
            <a:r>
              <a:rPr lang="en-US" sz="2000" b="1" dirty="0">
                <a:latin typeface="Calibri" pitchFamily="34"/>
              </a:rPr>
              <a:t>Accuracy on validation data</a:t>
            </a:r>
            <a:r>
              <a:rPr lang="en-US" sz="2000" dirty="0">
                <a:latin typeface="Calibri" pitchFamily="34"/>
              </a:rPr>
              <a:t>:</a:t>
            </a:r>
          </a:p>
          <a:p>
            <a:pPr marL="742950" lvl="2" indent="-285750" hangingPunct="0">
              <a:spcBef>
                <a:spcPts val="0"/>
              </a:spcBef>
              <a:spcAft>
                <a:spcPts val="1417"/>
              </a:spcAft>
              <a:buSzPct val="75000"/>
              <a:buFont typeface="Courier New" panose="02070309020205020404" pitchFamily="49" charset="0"/>
              <a:buChar char="o"/>
            </a:pPr>
            <a:r>
              <a:rPr lang="en-US" dirty="0">
                <a:latin typeface="Calibri" pitchFamily="34"/>
                <a:cs typeface="Tahoma" pitchFamily="2"/>
              </a:rPr>
              <a:t>93.88%</a:t>
            </a:r>
          </a:p>
          <a:p>
            <a:pPr marL="285750" lvl="0" indent="-285750">
              <a:buClr>
                <a:srgbClr val="000080"/>
              </a:buClr>
              <a:buSzPct val="45000"/>
              <a:buFont typeface="Wingdings" panose="05000000000000000000" pitchFamily="2" charset="2"/>
              <a:buChar char="Ø"/>
            </a:pPr>
            <a:r>
              <a:rPr lang="en-US" sz="2000" b="1" dirty="0">
                <a:latin typeface="Calibri" pitchFamily="34"/>
              </a:rPr>
              <a:t>Confusion Matrix</a:t>
            </a:r>
            <a:r>
              <a:rPr lang="en-US" sz="2000" dirty="0">
                <a:latin typeface="Calibri" pitchFamily="34"/>
              </a:rPr>
              <a:t>: We are fine with false positives, but false negatives impact us more → resources spent will not be useful for these percentage of customers</a:t>
            </a:r>
          </a:p>
        </p:txBody>
      </p:sp>
      <p:graphicFrame>
        <p:nvGraphicFramePr>
          <p:cNvPr id="4" name="Table 3">
            <a:extLst>
              <a:ext uri="{FF2B5EF4-FFF2-40B4-BE49-F238E27FC236}">
                <a16:creationId xmlns:a16="http://schemas.microsoft.com/office/drawing/2014/main" id="{A993C9BF-4034-473F-9BF6-BE39AA6A8C64}"/>
              </a:ext>
            </a:extLst>
          </p:cNvPr>
          <p:cNvGraphicFramePr>
            <a:graphicFrameLocks noGrp="1"/>
          </p:cNvGraphicFramePr>
          <p:nvPr>
            <p:extLst>
              <p:ext uri="{D42A27DB-BD31-4B8C-83A1-F6EECF244321}">
                <p14:modId xmlns:p14="http://schemas.microsoft.com/office/powerpoint/2010/main" val="3361661872"/>
              </p:ext>
            </p:extLst>
          </p:nvPr>
        </p:nvGraphicFramePr>
        <p:xfrm>
          <a:off x="812160" y="3835167"/>
          <a:ext cx="8455318" cy="2921400"/>
        </p:xfrm>
        <a:graphic>
          <a:graphicData uri="http://schemas.openxmlformats.org/drawingml/2006/table">
            <a:tbl>
              <a:tblPr firstRow="1" bandRow="1">
                <a:tableStyleId>{21E4AEA4-8DFA-4A89-87EB-49C32662AFE0}</a:tableStyleId>
              </a:tblPr>
              <a:tblGrid>
                <a:gridCol w="2817719">
                  <a:extLst>
                    <a:ext uri="{9D8B030D-6E8A-4147-A177-3AD203B41FA5}">
                      <a16:colId xmlns:a16="http://schemas.microsoft.com/office/drawing/2014/main" val="3386327972"/>
                    </a:ext>
                  </a:extLst>
                </a:gridCol>
                <a:gridCol w="2817719">
                  <a:extLst>
                    <a:ext uri="{9D8B030D-6E8A-4147-A177-3AD203B41FA5}">
                      <a16:colId xmlns:a16="http://schemas.microsoft.com/office/drawing/2014/main" val="3106134128"/>
                    </a:ext>
                  </a:extLst>
                </a:gridCol>
                <a:gridCol w="2819880">
                  <a:extLst>
                    <a:ext uri="{9D8B030D-6E8A-4147-A177-3AD203B41FA5}">
                      <a16:colId xmlns:a16="http://schemas.microsoft.com/office/drawing/2014/main" val="805622640"/>
                    </a:ext>
                  </a:extLst>
                </a:gridCol>
              </a:tblGrid>
              <a:tr h="619200">
                <a:tc>
                  <a:txBody>
                    <a:bodyPr/>
                    <a:lstStyle/>
                    <a:p>
                      <a:pPr marL="0" marR="0" indent="0" rtl="0" hangingPunct="0">
                        <a:lnSpc>
                          <a:spcPct val="100000"/>
                        </a:lnSpc>
                        <a:spcBef>
                          <a:spcPts val="0"/>
                        </a:spcBef>
                        <a:spcAft>
                          <a:spcPts val="0"/>
                        </a:spcAft>
                        <a:tabLst/>
                      </a:pPr>
                      <a:endParaRPr lang="en-US" sz="1800" b="0" i="0" u="none" strike="noStrike" kern="1200">
                        <a:ln>
                          <a:noFill/>
                        </a:ln>
                        <a:latin typeface="Arial" pitchFamily="18"/>
                        <a:ea typeface="Microsoft YaHei" pitchFamily="2"/>
                        <a:cs typeface="Mangal" pitchFamily="2"/>
                      </a:endParaRPr>
                    </a:p>
                  </a:txBody>
                  <a:tcPr/>
                </a:tc>
                <a:tc gridSpan="2">
                  <a:txBody>
                    <a:bodyPr/>
                    <a:lstStyle/>
                    <a:p>
                      <a:pPr marL="0" marR="0" lvl="0" indent="0" algn="ctr" rtl="0" hangingPunct="0">
                        <a:lnSpc>
                          <a:spcPct val="100000"/>
                        </a:lnSpc>
                        <a:spcBef>
                          <a:spcPts val="0"/>
                        </a:spcBef>
                        <a:spcAft>
                          <a:spcPts val="0"/>
                        </a:spcAft>
                        <a:buNone/>
                        <a:tabLst/>
                      </a:pPr>
                      <a:r>
                        <a:rPr lang="en-US" sz="2000" b="1" u="none" strike="noStrike" kern="1200" dirty="0">
                          <a:ln>
                            <a:noFill/>
                          </a:ln>
                        </a:rPr>
                        <a:t>Predicted</a:t>
                      </a:r>
                      <a:endParaRPr lang="en-US" sz="2000" b="1" i="0" u="none" strike="noStrike" kern="1200" dirty="0">
                        <a:ln>
                          <a:noFill/>
                        </a:ln>
                        <a:latin typeface="Calibri" pitchFamily="34"/>
                        <a:ea typeface="Microsoft YaHei" pitchFamily="2"/>
                        <a:cs typeface="Mangal" pitchFamily="2"/>
                      </a:endParaRPr>
                    </a:p>
                  </a:txBody>
                  <a:tcPr/>
                </a:tc>
                <a:tc hMerge="1">
                  <a:txBody>
                    <a:bodyPr/>
                    <a:lstStyle/>
                    <a:p>
                      <a:endParaRPr lang="en-IN"/>
                    </a:p>
                  </a:txBody>
                  <a:tcPr/>
                </a:tc>
                <a:extLst>
                  <a:ext uri="{0D108BD9-81ED-4DB2-BD59-A6C34878D82A}">
                    <a16:rowId xmlns:a16="http://schemas.microsoft.com/office/drawing/2014/main" val="135286782"/>
                  </a:ext>
                </a:extLst>
              </a:tr>
              <a:tr h="1063080">
                <a:tc>
                  <a:txBody>
                    <a:bodyPr/>
                    <a:lstStyle/>
                    <a:p>
                      <a:pPr marL="0" marR="0" lvl="0" indent="0" algn="ctr" rtl="0" hangingPunct="0">
                        <a:lnSpc>
                          <a:spcPct val="100000"/>
                        </a:lnSpc>
                        <a:spcBef>
                          <a:spcPts val="0"/>
                        </a:spcBef>
                        <a:spcAft>
                          <a:spcPts val="0"/>
                        </a:spcAft>
                        <a:buNone/>
                        <a:tabLst/>
                      </a:pPr>
                      <a:endParaRPr lang="en-US" sz="2000" u="none" strike="noStrike" kern="1200" dirty="0">
                        <a:ln>
                          <a:noFill/>
                        </a:ln>
                      </a:endParaRPr>
                    </a:p>
                    <a:p>
                      <a:pPr marL="0" marR="0" lvl="0" indent="0" algn="ctr" rtl="0" hangingPunct="0">
                        <a:lnSpc>
                          <a:spcPct val="100000"/>
                        </a:lnSpc>
                        <a:spcBef>
                          <a:spcPts val="0"/>
                        </a:spcBef>
                        <a:spcAft>
                          <a:spcPts val="0"/>
                        </a:spcAft>
                        <a:buNone/>
                        <a:tabLst/>
                      </a:pPr>
                      <a:r>
                        <a:rPr lang="en-US" sz="2000" b="1" u="none" strike="noStrike" kern="1200" dirty="0">
                          <a:ln>
                            <a:noFill/>
                          </a:ln>
                        </a:rPr>
                        <a:t>Actual</a:t>
                      </a:r>
                      <a:endParaRPr lang="en-US" sz="2000" b="1" i="0" u="none" strike="noStrike" kern="1200" dirty="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dirty="0">
                          <a:ln>
                            <a:noFill/>
                          </a:ln>
                        </a:rPr>
                        <a:t>0</a:t>
                      </a:r>
                      <a:endParaRPr lang="en-US" sz="2000" b="0" i="0" u="none" strike="noStrike" kern="1200" dirty="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dirty="0">
                          <a:ln>
                            <a:noFill/>
                          </a:ln>
                        </a:rPr>
                        <a:t>1</a:t>
                      </a:r>
                      <a:endParaRPr lang="en-US" sz="2000" b="0" i="0" u="none" strike="noStrike" kern="1200" dirty="0">
                        <a:ln>
                          <a:noFill/>
                        </a:ln>
                        <a:latin typeface="Calibri" pitchFamily="34"/>
                        <a:ea typeface="Microsoft YaHei" pitchFamily="2"/>
                        <a:cs typeface="Mangal" pitchFamily="2"/>
                      </a:endParaRPr>
                    </a:p>
                  </a:txBody>
                  <a:tcPr/>
                </a:tc>
                <a:extLst>
                  <a:ext uri="{0D108BD9-81ED-4DB2-BD59-A6C34878D82A}">
                    <a16:rowId xmlns:a16="http://schemas.microsoft.com/office/drawing/2014/main" val="1171010123"/>
                  </a:ext>
                </a:extLst>
              </a:tr>
              <a:tr h="619200">
                <a:tc>
                  <a:txBody>
                    <a:bodyPr/>
                    <a:lstStyle/>
                    <a:p>
                      <a:pPr marL="0" marR="0" lvl="0" indent="0" algn="ctr" rtl="0" hangingPunct="0">
                        <a:lnSpc>
                          <a:spcPct val="100000"/>
                        </a:lnSpc>
                        <a:spcBef>
                          <a:spcPts val="0"/>
                        </a:spcBef>
                        <a:spcAft>
                          <a:spcPts val="0"/>
                        </a:spcAft>
                        <a:buNone/>
                        <a:tabLst/>
                      </a:pPr>
                      <a:r>
                        <a:rPr lang="en-US" sz="2000" u="none" strike="noStrike" kern="1200">
                          <a:ln>
                            <a:noFill/>
                          </a:ln>
                        </a:rPr>
                        <a:t>0</a:t>
                      </a:r>
                      <a:endParaRPr lang="en-US" sz="2000" b="0"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a:ln>
                            <a:noFill/>
                          </a:ln>
                        </a:rPr>
                        <a:t>True Negative (94.47%)</a:t>
                      </a:r>
                      <a:endParaRPr lang="en-US" sz="2000" b="1"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dirty="0">
                          <a:ln>
                            <a:noFill/>
                          </a:ln>
                        </a:rPr>
                        <a:t>False Positive (44.16%)</a:t>
                      </a:r>
                      <a:endParaRPr lang="en-US" sz="2000" b="1" i="0" u="none" strike="noStrike" kern="1200" dirty="0">
                        <a:ln>
                          <a:noFill/>
                        </a:ln>
                        <a:latin typeface="Calibri" pitchFamily="34"/>
                        <a:ea typeface="Microsoft YaHei" pitchFamily="2"/>
                        <a:cs typeface="Mangal" pitchFamily="2"/>
                      </a:endParaRPr>
                    </a:p>
                  </a:txBody>
                  <a:tcPr/>
                </a:tc>
                <a:extLst>
                  <a:ext uri="{0D108BD9-81ED-4DB2-BD59-A6C34878D82A}">
                    <a16:rowId xmlns:a16="http://schemas.microsoft.com/office/drawing/2014/main" val="1789022193"/>
                  </a:ext>
                </a:extLst>
              </a:tr>
              <a:tr h="619920">
                <a:tc>
                  <a:txBody>
                    <a:bodyPr/>
                    <a:lstStyle/>
                    <a:p>
                      <a:pPr marL="0" marR="0" lvl="0" indent="0" algn="ctr" rtl="0" hangingPunct="0">
                        <a:lnSpc>
                          <a:spcPct val="100000"/>
                        </a:lnSpc>
                        <a:spcBef>
                          <a:spcPts val="0"/>
                        </a:spcBef>
                        <a:spcAft>
                          <a:spcPts val="0"/>
                        </a:spcAft>
                        <a:buNone/>
                        <a:tabLst/>
                      </a:pPr>
                      <a:r>
                        <a:rPr lang="en-US" sz="2000" u="none" strike="noStrike" kern="1200">
                          <a:ln>
                            <a:noFill/>
                          </a:ln>
                        </a:rPr>
                        <a:t>1</a:t>
                      </a:r>
                      <a:endParaRPr lang="en-US" sz="2000" b="0"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a:ln>
                            <a:noFill/>
                          </a:ln>
                        </a:rPr>
                        <a:t>False Negative (5.53%)</a:t>
                      </a:r>
                      <a:endParaRPr lang="en-US" sz="2000" b="1"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dirty="0">
                          <a:ln>
                            <a:noFill/>
                          </a:ln>
                        </a:rPr>
                        <a:t>True Positive (55.84%)</a:t>
                      </a:r>
                      <a:endParaRPr lang="en-US" sz="2000" b="1" i="0" u="none" strike="noStrike" kern="1200" dirty="0">
                        <a:ln>
                          <a:noFill/>
                        </a:ln>
                        <a:latin typeface="Calibri" pitchFamily="34"/>
                        <a:ea typeface="Microsoft YaHei" pitchFamily="2"/>
                        <a:cs typeface="Mangal" pitchFamily="2"/>
                      </a:endParaRPr>
                    </a:p>
                  </a:txBody>
                  <a:tcPr/>
                </a:tc>
                <a:extLst>
                  <a:ext uri="{0D108BD9-81ED-4DB2-BD59-A6C34878D82A}">
                    <a16:rowId xmlns:a16="http://schemas.microsoft.com/office/drawing/2014/main" val="88308701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4D3BFAF4-2FD8-411E-9E8C-8190E340758C}"/>
              </a:ext>
            </a:extLst>
          </p:cNvPr>
          <p:cNvSpPr>
            <a:spLocks noGrp="1"/>
          </p:cNvSpPr>
          <p:nvPr>
            <p:ph type="sldNum" sz="quarter" idx="12"/>
          </p:nvPr>
        </p:nvSpPr>
        <p:spPr/>
        <p:txBody>
          <a:bodyPr/>
          <a:lstStyle/>
          <a:p>
            <a:pPr lvl="0"/>
            <a:fld id="{7DD7FB05-00CA-465F-86AC-F8573A6BFFB1}" type="slidenum">
              <a:t>23</a:t>
            </a:fld>
            <a:endParaRPr lang="en-US"/>
          </a:p>
        </p:txBody>
      </p:sp>
      <p:sp>
        <p:nvSpPr>
          <p:cNvPr id="2" name="Title 1">
            <a:extLst>
              <a:ext uri="{FF2B5EF4-FFF2-40B4-BE49-F238E27FC236}">
                <a16:creationId xmlns:a16="http://schemas.microsoft.com/office/drawing/2014/main" id="{7A4371E8-A037-4919-8848-8AE8225626F8}"/>
              </a:ext>
            </a:extLst>
          </p:cNvPr>
          <p:cNvSpPr txBox="1">
            <a:spLocks noGrp="1"/>
          </p:cNvSpPr>
          <p:nvPr>
            <p:ph type="title" idx="4294967295"/>
          </p:nvPr>
        </p:nvSpPr>
        <p:spPr/>
        <p:txBody>
          <a:bodyPr/>
          <a:lstStyle/>
          <a:p>
            <a:pPr lvl="0"/>
            <a:r>
              <a:rPr lang="en-US" sz="3600" b="1" dirty="0">
                <a:latin typeface="Calibri" pitchFamily="34"/>
              </a:rPr>
              <a:t>Iteration 2: ROC Plot</a:t>
            </a:r>
          </a:p>
        </p:txBody>
      </p:sp>
      <p:sp>
        <p:nvSpPr>
          <p:cNvPr id="3" name="TextBox 2">
            <a:extLst>
              <a:ext uri="{FF2B5EF4-FFF2-40B4-BE49-F238E27FC236}">
                <a16:creationId xmlns:a16="http://schemas.microsoft.com/office/drawing/2014/main" id="{850664AA-97A6-4882-AFDC-1EFCC48EF538}"/>
              </a:ext>
            </a:extLst>
          </p:cNvPr>
          <p:cNvSpPr txBox="1"/>
          <p:nvPr/>
        </p:nvSpPr>
        <p:spPr>
          <a:xfrm>
            <a:off x="5930547" y="2251211"/>
            <a:ext cx="3759863" cy="4889308"/>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2400" b="1" i="0" u="none" strike="noStrike" kern="1200" dirty="0">
                <a:ln>
                  <a:noFill/>
                </a:ln>
                <a:latin typeface="Calibri" pitchFamily="34"/>
                <a:ea typeface="Microsoft YaHei" pitchFamily="2"/>
                <a:cs typeface="Mangal" pitchFamily="2"/>
              </a:rPr>
              <a:t>AUC :</a:t>
            </a:r>
            <a:r>
              <a:rPr lang="en-US" sz="2400" dirty="0">
                <a:latin typeface="Calibri" pitchFamily="34"/>
                <a:ea typeface="Microsoft YaHei" pitchFamily="2"/>
                <a:cs typeface="Mangal" pitchFamily="2"/>
              </a:rPr>
              <a:t> </a:t>
            </a:r>
            <a:r>
              <a:rPr lang="en-US" sz="2400" b="0" i="0" u="none" strike="noStrike" kern="1200" dirty="0">
                <a:ln>
                  <a:noFill/>
                </a:ln>
                <a:latin typeface="Calibri" pitchFamily="34"/>
                <a:ea typeface="Microsoft YaHei" pitchFamily="2"/>
                <a:cs typeface="Mangal" pitchFamily="2"/>
              </a:rPr>
              <a:t>0.792</a:t>
            </a:r>
          </a:p>
          <a:p>
            <a:pPr marL="0" marR="0" lvl="0" indent="0" rtl="0" hangingPunct="0">
              <a:lnSpc>
                <a:spcPct val="100000"/>
              </a:lnSpc>
              <a:spcBef>
                <a:spcPts val="0"/>
              </a:spcBef>
              <a:spcAft>
                <a:spcPts val="0"/>
              </a:spcAft>
              <a:buNone/>
              <a:tabLst/>
            </a:pPr>
            <a:endParaRPr lang="en-US" sz="2400" b="0" i="0" u="none" strike="noStrike" kern="1200" dirty="0">
              <a:ln>
                <a:noFill/>
              </a:ln>
              <a:latin typeface="Calibri" pitchFamily="34"/>
              <a:ea typeface="Microsoft YaHei" pitchFamily="2"/>
              <a:cs typeface="Mangal" pitchFamily="2"/>
            </a:endParaRPr>
          </a:p>
          <a:p>
            <a:pPr marL="0" marR="0" lvl="0" indent="0" rtl="0" hangingPunct="0">
              <a:lnSpc>
                <a:spcPct val="100000"/>
              </a:lnSpc>
              <a:spcBef>
                <a:spcPts val="0"/>
              </a:spcBef>
              <a:spcAft>
                <a:spcPts val="0"/>
              </a:spcAft>
              <a:buNone/>
              <a:tabLst/>
            </a:pPr>
            <a:r>
              <a:rPr lang="en-US" sz="2400" b="0" i="0" u="none" strike="noStrike" kern="1200" dirty="0">
                <a:ln>
                  <a:noFill/>
                </a:ln>
                <a:latin typeface="Calibri" pitchFamily="34"/>
                <a:ea typeface="Microsoft YaHei" pitchFamily="2"/>
                <a:cs typeface="Mangal" pitchFamily="2"/>
              </a:rPr>
              <a:t>As observed from the graph, </a:t>
            </a:r>
          </a:p>
          <a:p>
            <a:pPr marL="0" marR="0" lvl="0" indent="0" rtl="0" hangingPunct="0">
              <a:lnSpc>
                <a:spcPct val="100000"/>
              </a:lnSpc>
              <a:spcBef>
                <a:spcPts val="0"/>
              </a:spcBef>
              <a:spcAft>
                <a:spcPts val="0"/>
              </a:spcAft>
              <a:buNone/>
              <a:tabLst/>
            </a:pPr>
            <a:r>
              <a:rPr lang="en-US" sz="2400" b="0" i="0" u="none" strike="noStrike" kern="1200" dirty="0">
                <a:ln>
                  <a:noFill/>
                </a:ln>
                <a:latin typeface="Calibri" pitchFamily="34"/>
                <a:ea typeface="Microsoft YaHei" pitchFamily="2"/>
                <a:cs typeface="Mangal" pitchFamily="2"/>
              </a:rPr>
              <a:t>the bend is visible between the range 0.3 to 0.5</a:t>
            </a: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a:p>
            <a:pPr marL="0" marR="0" lvl="0" indent="0" rtl="0" hangingPunct="0">
              <a:lnSpc>
                <a:spcPct val="100000"/>
              </a:lnSpc>
              <a:spcBef>
                <a:spcPts val="0"/>
              </a:spcBef>
              <a:spcAft>
                <a:spcPts val="0"/>
              </a:spcAft>
              <a:buNone/>
              <a:tabLst/>
            </a:pPr>
            <a:endParaRPr lang="en-US" sz="1800" b="0" i="0" u="none" strike="noStrike" kern="1200" dirty="0">
              <a:ln>
                <a:noFill/>
              </a:ln>
              <a:latin typeface="Arial" pitchFamily="18"/>
              <a:ea typeface="Microsoft YaHei" pitchFamily="2"/>
              <a:cs typeface="Mangal" pitchFamily="2"/>
            </a:endParaRPr>
          </a:p>
        </p:txBody>
      </p:sp>
      <p:pic>
        <p:nvPicPr>
          <p:cNvPr id="4" name="Picture 3">
            <a:extLst>
              <a:ext uri="{FF2B5EF4-FFF2-40B4-BE49-F238E27FC236}">
                <a16:creationId xmlns:a16="http://schemas.microsoft.com/office/drawing/2014/main" id="{A77C6258-5AF3-4C03-8E0A-6AA3DF556CE9}"/>
              </a:ext>
            </a:extLst>
          </p:cNvPr>
          <p:cNvPicPr>
            <a:picLocks noChangeAspect="1"/>
          </p:cNvPicPr>
          <p:nvPr/>
        </p:nvPicPr>
        <p:blipFill>
          <a:blip r:embed="rId3">
            <a:lum/>
            <a:alphaModFix/>
          </a:blip>
          <a:srcRect/>
          <a:stretch>
            <a:fillRect/>
          </a:stretch>
        </p:blipFill>
        <p:spPr>
          <a:xfrm>
            <a:off x="883799" y="1828800"/>
            <a:ext cx="4785480" cy="3299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7A7D05D1-A6F6-48E6-8F1B-68769C44A671}"/>
              </a:ext>
            </a:extLst>
          </p:cNvPr>
          <p:cNvSpPr>
            <a:spLocks noGrp="1"/>
          </p:cNvSpPr>
          <p:nvPr>
            <p:ph type="sldNum" sz="quarter" idx="12"/>
          </p:nvPr>
        </p:nvSpPr>
        <p:spPr/>
        <p:txBody>
          <a:bodyPr/>
          <a:lstStyle/>
          <a:p>
            <a:pPr lvl="0"/>
            <a:fld id="{1A2102E0-C91B-4C16-B88C-4251CCECEF7C}" type="slidenum">
              <a:t>24</a:t>
            </a:fld>
            <a:endParaRPr lang="en-US"/>
          </a:p>
        </p:txBody>
      </p:sp>
      <p:sp>
        <p:nvSpPr>
          <p:cNvPr id="2" name="Title 1">
            <a:extLst>
              <a:ext uri="{FF2B5EF4-FFF2-40B4-BE49-F238E27FC236}">
                <a16:creationId xmlns:a16="http://schemas.microsoft.com/office/drawing/2014/main" id="{58EA3D12-6DDF-4877-8191-15873CC23FE8}"/>
              </a:ext>
            </a:extLst>
          </p:cNvPr>
          <p:cNvSpPr txBox="1">
            <a:spLocks noGrp="1"/>
          </p:cNvSpPr>
          <p:nvPr>
            <p:ph type="title" idx="4294967295"/>
          </p:nvPr>
        </p:nvSpPr>
        <p:spPr/>
        <p:txBody>
          <a:bodyPr/>
          <a:lstStyle/>
          <a:p>
            <a:pPr lvl="0"/>
            <a:r>
              <a:rPr lang="en-US" sz="3600" b="1" dirty="0">
                <a:latin typeface="Calibri" pitchFamily="34"/>
              </a:rPr>
              <a:t>Iteration 3: Fine Tuning the Model</a:t>
            </a:r>
          </a:p>
        </p:txBody>
      </p:sp>
      <p:graphicFrame>
        <p:nvGraphicFramePr>
          <p:cNvPr id="3" name="Table 2">
            <a:extLst>
              <a:ext uri="{FF2B5EF4-FFF2-40B4-BE49-F238E27FC236}">
                <a16:creationId xmlns:a16="http://schemas.microsoft.com/office/drawing/2014/main" id="{65575A33-3162-4CC3-8F17-DB805420A0B1}"/>
              </a:ext>
            </a:extLst>
          </p:cNvPr>
          <p:cNvGraphicFramePr>
            <a:graphicFrameLocks noGrp="1"/>
          </p:cNvGraphicFramePr>
          <p:nvPr>
            <p:extLst>
              <p:ext uri="{D42A27DB-BD31-4B8C-83A1-F6EECF244321}">
                <p14:modId xmlns:p14="http://schemas.microsoft.com/office/powerpoint/2010/main" val="2922637928"/>
              </p:ext>
            </p:extLst>
          </p:nvPr>
        </p:nvGraphicFramePr>
        <p:xfrm>
          <a:off x="871559" y="1650600"/>
          <a:ext cx="8455318" cy="2921400"/>
        </p:xfrm>
        <a:graphic>
          <a:graphicData uri="http://schemas.openxmlformats.org/drawingml/2006/table">
            <a:tbl>
              <a:tblPr firstRow="1" bandRow="1">
                <a:tableStyleId>{21E4AEA4-8DFA-4A89-87EB-49C32662AFE0}</a:tableStyleId>
              </a:tblPr>
              <a:tblGrid>
                <a:gridCol w="2817719">
                  <a:extLst>
                    <a:ext uri="{9D8B030D-6E8A-4147-A177-3AD203B41FA5}">
                      <a16:colId xmlns:a16="http://schemas.microsoft.com/office/drawing/2014/main" val="4234332109"/>
                    </a:ext>
                  </a:extLst>
                </a:gridCol>
                <a:gridCol w="2817719">
                  <a:extLst>
                    <a:ext uri="{9D8B030D-6E8A-4147-A177-3AD203B41FA5}">
                      <a16:colId xmlns:a16="http://schemas.microsoft.com/office/drawing/2014/main" val="2446431848"/>
                    </a:ext>
                  </a:extLst>
                </a:gridCol>
                <a:gridCol w="2819880">
                  <a:extLst>
                    <a:ext uri="{9D8B030D-6E8A-4147-A177-3AD203B41FA5}">
                      <a16:colId xmlns:a16="http://schemas.microsoft.com/office/drawing/2014/main" val="313486223"/>
                    </a:ext>
                  </a:extLst>
                </a:gridCol>
              </a:tblGrid>
              <a:tr h="619200">
                <a:tc>
                  <a:txBody>
                    <a:bodyPr/>
                    <a:lstStyle/>
                    <a:p>
                      <a:pPr marL="0" marR="0" indent="0" rtl="0" hangingPunct="0">
                        <a:lnSpc>
                          <a:spcPct val="100000"/>
                        </a:lnSpc>
                        <a:spcBef>
                          <a:spcPts val="0"/>
                        </a:spcBef>
                        <a:spcAft>
                          <a:spcPts val="0"/>
                        </a:spcAft>
                        <a:tabLst/>
                      </a:pPr>
                      <a:endParaRPr lang="en-US" sz="1800" b="0" i="0" u="none" strike="noStrike" kern="1200">
                        <a:ln>
                          <a:noFill/>
                        </a:ln>
                        <a:latin typeface="Arial" pitchFamily="18"/>
                        <a:ea typeface="Microsoft YaHei" pitchFamily="2"/>
                        <a:cs typeface="Mangal" pitchFamily="2"/>
                      </a:endParaRPr>
                    </a:p>
                  </a:txBody>
                  <a:tcPr/>
                </a:tc>
                <a:tc gridSpan="2">
                  <a:txBody>
                    <a:bodyPr/>
                    <a:lstStyle/>
                    <a:p>
                      <a:pPr marL="0" marR="0" lvl="0" indent="0" algn="ctr" rtl="0" hangingPunct="0">
                        <a:lnSpc>
                          <a:spcPct val="100000"/>
                        </a:lnSpc>
                        <a:spcBef>
                          <a:spcPts val="0"/>
                        </a:spcBef>
                        <a:spcAft>
                          <a:spcPts val="0"/>
                        </a:spcAft>
                        <a:buNone/>
                        <a:tabLst/>
                      </a:pPr>
                      <a:r>
                        <a:rPr lang="en-US" sz="2000" u="none" strike="noStrike" kern="1200">
                          <a:ln>
                            <a:noFill/>
                          </a:ln>
                        </a:rPr>
                        <a:t>Predicted</a:t>
                      </a:r>
                      <a:endParaRPr lang="en-US" sz="2000" b="1" i="0" u="none" strike="noStrike" kern="1200">
                        <a:ln>
                          <a:noFill/>
                        </a:ln>
                        <a:latin typeface="Calibri" pitchFamily="34"/>
                        <a:ea typeface="Microsoft YaHei" pitchFamily="2"/>
                        <a:cs typeface="Mangal" pitchFamily="2"/>
                      </a:endParaRPr>
                    </a:p>
                  </a:txBody>
                  <a:tcPr/>
                </a:tc>
                <a:tc hMerge="1">
                  <a:txBody>
                    <a:bodyPr/>
                    <a:lstStyle/>
                    <a:p>
                      <a:endParaRPr lang="en-IN"/>
                    </a:p>
                  </a:txBody>
                  <a:tcPr/>
                </a:tc>
                <a:extLst>
                  <a:ext uri="{0D108BD9-81ED-4DB2-BD59-A6C34878D82A}">
                    <a16:rowId xmlns:a16="http://schemas.microsoft.com/office/drawing/2014/main" val="1400611317"/>
                  </a:ext>
                </a:extLst>
              </a:tr>
              <a:tr h="1063080">
                <a:tc>
                  <a:txBody>
                    <a:bodyPr/>
                    <a:lstStyle/>
                    <a:p>
                      <a:pPr marL="0" marR="0" lvl="0" indent="0" algn="ctr" rtl="0" hangingPunct="0">
                        <a:lnSpc>
                          <a:spcPct val="100000"/>
                        </a:lnSpc>
                        <a:spcBef>
                          <a:spcPts val="0"/>
                        </a:spcBef>
                        <a:spcAft>
                          <a:spcPts val="0"/>
                        </a:spcAft>
                        <a:buNone/>
                        <a:tabLst/>
                      </a:pPr>
                      <a:endParaRPr lang="en-US" sz="2000" u="none" strike="noStrike" kern="1200" dirty="0">
                        <a:ln>
                          <a:noFill/>
                        </a:ln>
                      </a:endParaRPr>
                    </a:p>
                    <a:p>
                      <a:pPr marL="0" marR="0" lvl="0" indent="0" algn="ctr" rtl="0" hangingPunct="0">
                        <a:lnSpc>
                          <a:spcPct val="100000"/>
                        </a:lnSpc>
                        <a:spcBef>
                          <a:spcPts val="0"/>
                        </a:spcBef>
                        <a:spcAft>
                          <a:spcPts val="0"/>
                        </a:spcAft>
                        <a:buNone/>
                        <a:tabLst/>
                      </a:pPr>
                      <a:r>
                        <a:rPr lang="en-US" sz="2000" b="1" u="none" strike="noStrike" kern="1200" dirty="0">
                          <a:ln>
                            <a:noFill/>
                          </a:ln>
                        </a:rPr>
                        <a:t>Actual</a:t>
                      </a:r>
                      <a:endParaRPr lang="en-US" sz="2000" b="1" i="0" u="none" strike="noStrike" kern="1200" dirty="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a:ln>
                            <a:noFill/>
                          </a:ln>
                        </a:rPr>
                        <a:t>0</a:t>
                      </a:r>
                      <a:endParaRPr lang="en-US" sz="2000" b="0"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a:ln>
                            <a:noFill/>
                          </a:ln>
                        </a:rPr>
                        <a:t>1</a:t>
                      </a:r>
                      <a:endParaRPr lang="en-US" sz="2000" b="0" i="0" u="none" strike="noStrike" kern="1200">
                        <a:ln>
                          <a:noFill/>
                        </a:ln>
                        <a:latin typeface="Calibri" pitchFamily="34"/>
                        <a:ea typeface="Microsoft YaHei" pitchFamily="2"/>
                        <a:cs typeface="Mangal" pitchFamily="2"/>
                      </a:endParaRPr>
                    </a:p>
                  </a:txBody>
                  <a:tcPr/>
                </a:tc>
                <a:extLst>
                  <a:ext uri="{0D108BD9-81ED-4DB2-BD59-A6C34878D82A}">
                    <a16:rowId xmlns:a16="http://schemas.microsoft.com/office/drawing/2014/main" val="3433333334"/>
                  </a:ext>
                </a:extLst>
              </a:tr>
              <a:tr h="619200">
                <a:tc>
                  <a:txBody>
                    <a:bodyPr/>
                    <a:lstStyle/>
                    <a:p>
                      <a:pPr marL="0" marR="0" lvl="0" indent="0" algn="ctr" rtl="0" hangingPunct="0">
                        <a:lnSpc>
                          <a:spcPct val="100000"/>
                        </a:lnSpc>
                        <a:spcBef>
                          <a:spcPts val="0"/>
                        </a:spcBef>
                        <a:spcAft>
                          <a:spcPts val="0"/>
                        </a:spcAft>
                        <a:buNone/>
                        <a:tabLst/>
                      </a:pPr>
                      <a:r>
                        <a:rPr lang="en-US" sz="2000" u="none" strike="noStrike" kern="1200">
                          <a:ln>
                            <a:noFill/>
                          </a:ln>
                        </a:rPr>
                        <a:t>0</a:t>
                      </a:r>
                      <a:endParaRPr lang="en-US" sz="2000" b="0"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a:ln>
                            <a:noFill/>
                          </a:ln>
                        </a:rPr>
                        <a:t>True Negative (95.01%)</a:t>
                      </a:r>
                      <a:endParaRPr lang="en-US" sz="2000" b="1"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a:ln>
                            <a:noFill/>
                          </a:ln>
                        </a:rPr>
                        <a:t>False Positive (51.24%)</a:t>
                      </a:r>
                      <a:endParaRPr lang="en-US" sz="2000" b="1" i="0" u="none" strike="noStrike" kern="1200">
                        <a:ln>
                          <a:noFill/>
                        </a:ln>
                        <a:latin typeface="Calibri" pitchFamily="34"/>
                        <a:ea typeface="Microsoft YaHei" pitchFamily="2"/>
                        <a:cs typeface="Mangal" pitchFamily="2"/>
                      </a:endParaRPr>
                    </a:p>
                  </a:txBody>
                  <a:tcPr/>
                </a:tc>
                <a:extLst>
                  <a:ext uri="{0D108BD9-81ED-4DB2-BD59-A6C34878D82A}">
                    <a16:rowId xmlns:a16="http://schemas.microsoft.com/office/drawing/2014/main" val="2812044727"/>
                  </a:ext>
                </a:extLst>
              </a:tr>
              <a:tr h="619920">
                <a:tc>
                  <a:txBody>
                    <a:bodyPr/>
                    <a:lstStyle/>
                    <a:p>
                      <a:pPr marL="0" marR="0" lvl="0" indent="0" algn="ctr" rtl="0" hangingPunct="0">
                        <a:lnSpc>
                          <a:spcPct val="100000"/>
                        </a:lnSpc>
                        <a:spcBef>
                          <a:spcPts val="0"/>
                        </a:spcBef>
                        <a:spcAft>
                          <a:spcPts val="0"/>
                        </a:spcAft>
                        <a:buNone/>
                        <a:tabLst/>
                      </a:pPr>
                      <a:r>
                        <a:rPr lang="en-US" sz="2000" u="none" strike="noStrike" kern="1200">
                          <a:ln>
                            <a:noFill/>
                          </a:ln>
                        </a:rPr>
                        <a:t>1</a:t>
                      </a:r>
                      <a:endParaRPr lang="en-US" sz="2000" b="0"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a:ln>
                            <a:noFill/>
                          </a:ln>
                        </a:rPr>
                        <a:t>False Negative (4.99%)</a:t>
                      </a:r>
                      <a:endParaRPr lang="en-US" sz="2000" b="1"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2000" u="none" strike="noStrike" kern="1200" dirty="0">
                          <a:ln>
                            <a:noFill/>
                          </a:ln>
                        </a:rPr>
                        <a:t>True Positive (48.76%)</a:t>
                      </a:r>
                      <a:endParaRPr lang="en-US" sz="2000" b="1" i="0" u="none" strike="noStrike" kern="1200" dirty="0">
                        <a:ln>
                          <a:noFill/>
                        </a:ln>
                        <a:latin typeface="Calibri" pitchFamily="34"/>
                        <a:ea typeface="Microsoft YaHei" pitchFamily="2"/>
                        <a:cs typeface="Mangal" pitchFamily="2"/>
                      </a:endParaRPr>
                    </a:p>
                  </a:txBody>
                  <a:tcPr/>
                </a:tc>
                <a:extLst>
                  <a:ext uri="{0D108BD9-81ED-4DB2-BD59-A6C34878D82A}">
                    <a16:rowId xmlns:a16="http://schemas.microsoft.com/office/drawing/2014/main" val="74839521"/>
                  </a:ext>
                </a:extLst>
              </a:tr>
            </a:tbl>
          </a:graphicData>
        </a:graphic>
      </p:graphicFrame>
      <p:sp>
        <p:nvSpPr>
          <p:cNvPr id="4" name="TextBox 3">
            <a:extLst>
              <a:ext uri="{FF2B5EF4-FFF2-40B4-BE49-F238E27FC236}">
                <a16:creationId xmlns:a16="http://schemas.microsoft.com/office/drawing/2014/main" id="{6B2F036F-E09A-4B01-A0F9-42AD759B5066}"/>
              </a:ext>
            </a:extLst>
          </p:cNvPr>
          <p:cNvSpPr txBox="1"/>
          <p:nvPr/>
        </p:nvSpPr>
        <p:spPr>
          <a:xfrm>
            <a:off x="871559" y="4955040"/>
            <a:ext cx="8363881" cy="2154600"/>
          </a:xfrm>
          <a:prstGeom prst="rect">
            <a:avLst/>
          </a:prstGeom>
          <a:noFill/>
          <a:ln>
            <a:noFill/>
          </a:ln>
        </p:spPr>
        <p:txBody>
          <a:bodyPr lIns="0" tIns="0" rIns="0" bIns="0"/>
          <a:lstStyle/>
          <a:p>
            <a:pPr marL="342900" marR="0" lvl="1" indent="-342900" algn="l" rtl="0" hangingPunct="0">
              <a:spcBef>
                <a:spcPts val="0"/>
              </a:spcBef>
              <a:spcAft>
                <a:spcPts val="0"/>
              </a:spcAft>
              <a:buFont typeface="Wingdings" panose="05000000000000000000" pitchFamily="2" charset="2"/>
              <a:buChar char="Ø"/>
              <a:tabLst/>
            </a:pPr>
            <a:r>
              <a:rPr lang="en-US" sz="2000" b="1" i="0" u="none" strike="noStrike" dirty="0">
                <a:ln>
                  <a:noFill/>
                </a:ln>
                <a:latin typeface="Calibri" pitchFamily="34"/>
                <a:ea typeface="Andale Sans UI" pitchFamily="2"/>
                <a:cs typeface="Tahoma" pitchFamily="2"/>
              </a:rPr>
              <a:t>Accuracy on Testing Data</a:t>
            </a:r>
            <a:r>
              <a:rPr lang="en-US" sz="2000" b="0" i="0" u="none" strike="noStrike" dirty="0">
                <a:ln>
                  <a:noFill/>
                </a:ln>
                <a:latin typeface="Calibri" pitchFamily="34"/>
                <a:ea typeface="Andale Sans UI" pitchFamily="2"/>
                <a:cs typeface="Tahoma" pitchFamily="2"/>
              </a:rPr>
              <a:t> : 93.63%</a:t>
            </a:r>
          </a:p>
          <a:p>
            <a:pPr marL="333900" marR="0" lvl="1" indent="-342900" algn="l" rtl="0" hangingPunct="0">
              <a:spcBef>
                <a:spcPts val="0"/>
              </a:spcBef>
              <a:spcAft>
                <a:spcPts val="0"/>
              </a:spcAft>
              <a:buFont typeface="Wingdings" panose="05000000000000000000" pitchFamily="2" charset="2"/>
              <a:buChar char="Ø"/>
              <a:tabLst/>
            </a:pPr>
            <a:r>
              <a:rPr lang="en-US" sz="2000" b="1" i="0" u="none" strike="noStrike" dirty="0">
                <a:ln>
                  <a:noFill/>
                </a:ln>
                <a:latin typeface="Calibri" pitchFamily="34"/>
                <a:ea typeface="Andale Sans UI" pitchFamily="2"/>
                <a:cs typeface="Tahoma" pitchFamily="2"/>
              </a:rPr>
              <a:t>Threshold</a:t>
            </a:r>
            <a:r>
              <a:rPr lang="en-US" sz="2000" b="0" i="0" u="none" strike="noStrike" dirty="0">
                <a:ln>
                  <a:noFill/>
                </a:ln>
                <a:latin typeface="Calibri" pitchFamily="34"/>
                <a:ea typeface="Andale Sans UI" pitchFamily="2"/>
                <a:cs typeface="Tahoma" pitchFamily="2"/>
              </a:rPr>
              <a:t> = 0.40</a:t>
            </a:r>
          </a:p>
          <a:p>
            <a:pPr marL="0" marR="0" lvl="1" algn="l" rtl="0" hangingPunct="0">
              <a:spcBef>
                <a:spcPts val="0"/>
              </a:spcBef>
              <a:spcAft>
                <a:spcPts val="0"/>
              </a:spcAft>
              <a:buSzPct val="75000"/>
              <a:tabLst/>
            </a:pPr>
            <a:endParaRPr lang="en-US" sz="2000" b="0" i="0" u="none" strike="noStrike" dirty="0">
              <a:ln>
                <a:noFill/>
              </a:ln>
              <a:latin typeface="Calibri" pitchFamily="34"/>
              <a:ea typeface="Andale Sans UI" pitchFamily="2"/>
              <a:cs typeface="Tahoma" pitchFamily="2"/>
            </a:endParaRPr>
          </a:p>
          <a:p>
            <a:pPr marL="342900" marR="0" lvl="1" indent="-342900" algn="l" rtl="0" hangingPunct="0">
              <a:spcBef>
                <a:spcPts val="0"/>
              </a:spcBef>
              <a:spcAft>
                <a:spcPts val="0"/>
              </a:spcAft>
              <a:buSzPct val="75000"/>
              <a:buFont typeface="Wingdings" panose="05000000000000000000" pitchFamily="2" charset="2"/>
              <a:buChar char="v"/>
              <a:tabLst/>
            </a:pPr>
            <a:r>
              <a:rPr lang="en-US" sz="2000" b="0" i="0" u="none" strike="noStrike" dirty="0">
                <a:ln>
                  <a:noFill/>
                </a:ln>
                <a:latin typeface="Calibri" pitchFamily="34"/>
                <a:ea typeface="Andale Sans UI" pitchFamily="2"/>
                <a:cs typeface="Tahoma" pitchFamily="2"/>
              </a:rPr>
              <a:t>We changed the Threshold to get the False Negatives below 5% assuming the same would be tolerated by Business Team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8AB489C7-60ED-4E46-9319-4281E2B8D5E0}"/>
              </a:ext>
            </a:extLst>
          </p:cNvPr>
          <p:cNvSpPr>
            <a:spLocks noGrp="1"/>
          </p:cNvSpPr>
          <p:nvPr>
            <p:ph type="sldNum" sz="quarter" idx="12"/>
          </p:nvPr>
        </p:nvSpPr>
        <p:spPr/>
        <p:txBody>
          <a:bodyPr/>
          <a:lstStyle/>
          <a:p>
            <a:pPr lvl="0"/>
            <a:fld id="{75C45AD1-4AE5-463F-B268-11FE90D0EFF3}" type="slidenum">
              <a:t>25</a:t>
            </a:fld>
            <a:endParaRPr lang="en-US"/>
          </a:p>
        </p:txBody>
      </p:sp>
      <p:sp>
        <p:nvSpPr>
          <p:cNvPr id="2" name="TextBox 1">
            <a:extLst>
              <a:ext uri="{FF2B5EF4-FFF2-40B4-BE49-F238E27FC236}">
                <a16:creationId xmlns:a16="http://schemas.microsoft.com/office/drawing/2014/main" id="{DD4B9C97-3974-4040-B290-6FB1B7D421DC}"/>
              </a:ext>
            </a:extLst>
          </p:cNvPr>
          <p:cNvSpPr txBox="1"/>
          <p:nvPr/>
        </p:nvSpPr>
        <p:spPr>
          <a:xfrm>
            <a:off x="529560" y="1280159"/>
            <a:ext cx="9071640" cy="1975997"/>
          </a:xfrm>
          <a:prstGeom prst="rect">
            <a:avLst/>
          </a:prstGeom>
          <a:noFill/>
          <a:ln>
            <a:noFill/>
          </a:ln>
        </p:spPr>
        <p:txBody>
          <a:bodyPr vert="horz" wrap="none" lIns="90000" tIns="45000" rIns="90000" bIns="45000" anchor="ctr" anchorCtr="0" compatLnSpc="0"/>
          <a:lstStyle/>
          <a:p>
            <a:pPr marL="0" marR="0" lvl="0" indent="-216000" algn="ctr" rtl="0" hangingPunct="0">
              <a:lnSpc>
                <a:spcPct val="100000"/>
              </a:lnSpc>
              <a:spcBef>
                <a:spcPts val="0"/>
              </a:spcBef>
              <a:spcAft>
                <a:spcPts val="0"/>
              </a:spcAft>
              <a:buNone/>
              <a:tabLst/>
            </a:pPr>
            <a:r>
              <a:rPr lang="en-US" sz="4000" b="1" i="0" u="sng" strike="noStrike" kern="1200" dirty="0">
                <a:ln>
                  <a:noFill/>
                </a:ln>
                <a:uFillTx/>
                <a:latin typeface="Calibri" pitchFamily="34"/>
                <a:ea typeface="Andale Sans UI" pitchFamily="2"/>
                <a:cs typeface="Tahoma" pitchFamily="2"/>
              </a:rPr>
              <a:t>Market Basket Analysis</a:t>
            </a:r>
          </a:p>
        </p:txBody>
      </p:sp>
      <p:pic>
        <p:nvPicPr>
          <p:cNvPr id="6" name="Picture 5">
            <a:extLst>
              <a:ext uri="{FF2B5EF4-FFF2-40B4-BE49-F238E27FC236}">
                <a16:creationId xmlns:a16="http://schemas.microsoft.com/office/drawing/2014/main" id="{2EF8D632-3054-4283-AF7B-E651E2C0D1FA}"/>
              </a:ext>
            </a:extLst>
          </p:cNvPr>
          <p:cNvPicPr>
            <a:picLocks noChangeAspect="1"/>
          </p:cNvPicPr>
          <p:nvPr/>
        </p:nvPicPr>
        <p:blipFill>
          <a:blip r:embed="rId3"/>
          <a:stretch>
            <a:fillRect/>
          </a:stretch>
        </p:blipFill>
        <p:spPr>
          <a:xfrm>
            <a:off x="2040673" y="2678926"/>
            <a:ext cx="6110868" cy="37433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26">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1BA144E4-659F-4CDF-9701-C0DF059F1705}"/>
              </a:ext>
            </a:extLst>
          </p:cNvPr>
          <p:cNvSpPr>
            <a:spLocks noGrp="1"/>
          </p:cNvSpPr>
          <p:nvPr>
            <p:ph type="sldNum" sz="quarter" idx="12"/>
          </p:nvPr>
        </p:nvSpPr>
        <p:spPr/>
        <p:txBody>
          <a:bodyPr/>
          <a:lstStyle/>
          <a:p>
            <a:pPr lvl="0"/>
            <a:fld id="{D90914EE-DB9D-4D38-8CF0-8C249704B454}" type="slidenum">
              <a:t>26</a:t>
            </a:fld>
            <a:endParaRPr lang="en-US"/>
          </a:p>
        </p:txBody>
      </p:sp>
      <p:graphicFrame>
        <p:nvGraphicFramePr>
          <p:cNvPr id="2" name="Table Placeholder 1">
            <a:extLst>
              <a:ext uri="{FF2B5EF4-FFF2-40B4-BE49-F238E27FC236}">
                <a16:creationId xmlns:a16="http://schemas.microsoft.com/office/drawing/2014/main" id="{86DC17B6-65DD-4D54-A7F3-70780E64EBA2}"/>
              </a:ext>
            </a:extLst>
          </p:cNvPr>
          <p:cNvGraphicFramePr>
            <a:graphicFrameLocks noGrp="1"/>
          </p:cNvGraphicFramePr>
          <p:nvPr>
            <p:ph type="tbl" idx="4294967295"/>
            <p:extLst>
              <p:ext uri="{D42A27DB-BD31-4B8C-83A1-F6EECF244321}">
                <p14:modId xmlns:p14="http://schemas.microsoft.com/office/powerpoint/2010/main" val="4048352637"/>
              </p:ext>
            </p:extLst>
          </p:nvPr>
        </p:nvGraphicFramePr>
        <p:xfrm>
          <a:off x="526680" y="1583640"/>
          <a:ext cx="9071640" cy="2926080"/>
        </p:xfrm>
        <a:graphic>
          <a:graphicData uri="http://schemas.openxmlformats.org/drawingml/2006/table">
            <a:tbl>
              <a:tblPr firstRow="1">
                <a:tableStyleId>{21E4AEA4-8DFA-4A89-87EB-49C32662AFE0}</a:tableStyleId>
              </a:tblPr>
              <a:tblGrid>
                <a:gridCol w="4535640">
                  <a:extLst>
                    <a:ext uri="{9D8B030D-6E8A-4147-A177-3AD203B41FA5}">
                      <a16:colId xmlns:a16="http://schemas.microsoft.com/office/drawing/2014/main" val="1450913205"/>
                    </a:ext>
                  </a:extLst>
                </a:gridCol>
                <a:gridCol w="4536000">
                  <a:extLst>
                    <a:ext uri="{9D8B030D-6E8A-4147-A177-3AD203B41FA5}">
                      <a16:colId xmlns:a16="http://schemas.microsoft.com/office/drawing/2014/main" val="4185857885"/>
                    </a:ext>
                  </a:extLst>
                </a:gridCol>
              </a:tblGrid>
              <a:tr h="305640">
                <a:tc>
                  <a:txBody>
                    <a:bodyPr/>
                    <a:lstStyle/>
                    <a:p>
                      <a:pPr marL="0" marR="0" lvl="0" indent="0" algn="ctr" rtl="0" hangingPunct="0">
                        <a:lnSpc>
                          <a:spcPct val="100000"/>
                        </a:lnSpc>
                        <a:spcBef>
                          <a:spcPts val="0"/>
                        </a:spcBef>
                        <a:spcAft>
                          <a:spcPts val="0"/>
                        </a:spcAft>
                        <a:buNone/>
                        <a:tabLst/>
                      </a:pPr>
                      <a:r>
                        <a:rPr lang="en-US" sz="1800" b="1" u="none" strike="noStrike" kern="1200" dirty="0">
                          <a:ln>
                            <a:noFill/>
                          </a:ln>
                        </a:rPr>
                        <a:t>Customer</a:t>
                      </a:r>
                      <a:endParaRPr lang="en-US" sz="1800" b="1" i="0" u="none" strike="noStrike" kern="1200" dirty="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hangingPunct="0">
                        <a:lnSpc>
                          <a:spcPct val="100000"/>
                        </a:lnSpc>
                        <a:spcBef>
                          <a:spcPts val="0"/>
                        </a:spcBef>
                        <a:spcAft>
                          <a:spcPts val="0"/>
                        </a:spcAft>
                        <a:buNone/>
                        <a:tabLst/>
                      </a:pPr>
                      <a:r>
                        <a:rPr lang="en-US" sz="1800" b="1" u="none" strike="noStrike" kern="1200" dirty="0">
                          <a:ln>
                            <a:noFill/>
                          </a:ln>
                        </a:rPr>
                        <a:t>Policy Bought</a:t>
                      </a:r>
                      <a:endParaRPr lang="en-US" sz="1800" b="1" i="0" u="none" strike="noStrike" kern="1200" dirty="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06652980"/>
                  </a:ext>
                </a:extLst>
              </a:tr>
              <a:tr h="305640">
                <a:tc>
                  <a:txBody>
                    <a:bodyPr/>
                    <a:lstStyle/>
                    <a:p>
                      <a:pPr marL="0" marR="0" lvl="0" indent="0" algn="ctr" rtl="0" hangingPunct="0">
                        <a:lnSpc>
                          <a:spcPct val="100000"/>
                        </a:lnSpc>
                        <a:spcBef>
                          <a:spcPts val="0"/>
                        </a:spcBef>
                        <a:spcAft>
                          <a:spcPts val="0"/>
                        </a:spcAft>
                        <a:buNone/>
                        <a:tabLst/>
                      </a:pPr>
                      <a:r>
                        <a:rPr lang="en-US" sz="1800" u="none" strike="noStrike" kern="1200">
                          <a:ln>
                            <a:noFill/>
                          </a:ln>
                        </a:rPr>
                        <a:t>Customer 1</a:t>
                      </a:r>
                      <a:endParaRPr lang="en-US" sz="18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A</a:t>
                      </a:r>
                      <a:endParaRPr lang="en-US" sz="18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0647534"/>
                  </a:ext>
                </a:extLst>
              </a:tr>
              <a:tr h="305640">
                <a:tc>
                  <a:txBody>
                    <a:bodyPr/>
                    <a:lstStyle/>
                    <a:p>
                      <a:pPr marL="0" marR="0" lvl="0" indent="0" algn="ctr" rtl="0" hangingPunct="0">
                        <a:lnSpc>
                          <a:spcPct val="100000"/>
                        </a:lnSpc>
                        <a:spcBef>
                          <a:spcPts val="0"/>
                        </a:spcBef>
                        <a:spcAft>
                          <a:spcPts val="0"/>
                        </a:spcAft>
                        <a:buNone/>
                        <a:tabLst/>
                      </a:pPr>
                      <a:r>
                        <a:rPr lang="en-US" sz="1800" u="none" strike="noStrike" kern="1200">
                          <a:ln>
                            <a:noFill/>
                          </a:ln>
                        </a:rPr>
                        <a:t>Customer 1</a:t>
                      </a:r>
                      <a:endParaRPr lang="en-US" sz="18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C</a:t>
                      </a:r>
                      <a:endParaRPr lang="en-US" sz="18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62066776"/>
                  </a:ext>
                </a:extLst>
              </a:tr>
              <a:tr h="313560">
                <a:tc>
                  <a:txBody>
                    <a:bodyPr/>
                    <a:lstStyle/>
                    <a:p>
                      <a:pPr marL="0" marR="0" lvl="0" indent="0" algn="ctr" rtl="0" hangingPunct="0">
                        <a:lnSpc>
                          <a:spcPct val="100000"/>
                        </a:lnSpc>
                        <a:spcBef>
                          <a:spcPts val="0"/>
                        </a:spcBef>
                        <a:spcAft>
                          <a:spcPts val="0"/>
                        </a:spcAft>
                        <a:buNone/>
                        <a:tabLst/>
                      </a:pPr>
                      <a:r>
                        <a:rPr lang="en-US" sz="1800" u="none" strike="noStrike" kern="1200">
                          <a:ln>
                            <a:noFill/>
                          </a:ln>
                        </a:rPr>
                        <a:t>Customer 2</a:t>
                      </a:r>
                      <a:endParaRPr lang="en-US" sz="18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A</a:t>
                      </a:r>
                      <a:endParaRPr lang="en-US" sz="18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22485542"/>
                  </a:ext>
                </a:extLst>
              </a:tr>
              <a:tr h="305640">
                <a:tc>
                  <a:txBody>
                    <a:bodyPr/>
                    <a:lstStyle/>
                    <a:p>
                      <a:pPr marL="0" marR="0" lvl="0" indent="0" algn="ctr" rtl="0" hangingPunct="0">
                        <a:lnSpc>
                          <a:spcPct val="100000"/>
                        </a:lnSpc>
                        <a:spcBef>
                          <a:spcPts val="0"/>
                        </a:spcBef>
                        <a:spcAft>
                          <a:spcPts val="0"/>
                        </a:spcAft>
                        <a:buNone/>
                        <a:tabLst/>
                      </a:pPr>
                      <a:r>
                        <a:rPr lang="en-US" sz="1800" u="none" strike="noStrike" kern="1200">
                          <a:ln>
                            <a:noFill/>
                          </a:ln>
                        </a:rPr>
                        <a:t>Customer 2</a:t>
                      </a:r>
                      <a:endParaRPr lang="en-US" sz="18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D</a:t>
                      </a:r>
                      <a:endParaRPr lang="en-US" sz="18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98018085"/>
                  </a:ext>
                </a:extLst>
              </a:tr>
              <a:tr h="313560">
                <a:tc>
                  <a:txBody>
                    <a:bodyPr/>
                    <a:lstStyle/>
                    <a:p>
                      <a:pPr marL="0" marR="0" lvl="0" indent="0" algn="ctr" rtl="0" hangingPunct="0">
                        <a:lnSpc>
                          <a:spcPct val="100000"/>
                        </a:lnSpc>
                        <a:spcBef>
                          <a:spcPts val="0"/>
                        </a:spcBef>
                        <a:spcAft>
                          <a:spcPts val="0"/>
                        </a:spcAft>
                        <a:buNone/>
                        <a:tabLst/>
                      </a:pPr>
                      <a:r>
                        <a:rPr lang="en-US" sz="1800" u="none" strike="noStrike" kern="1200">
                          <a:ln>
                            <a:noFill/>
                          </a:ln>
                        </a:rPr>
                        <a:t>Customer 3</a:t>
                      </a:r>
                      <a:endParaRPr lang="en-US" sz="18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A</a:t>
                      </a:r>
                      <a:endParaRPr lang="en-US" sz="18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684463"/>
                  </a:ext>
                </a:extLst>
              </a:tr>
              <a:tr h="305640">
                <a:tc>
                  <a:txBody>
                    <a:bodyPr/>
                    <a:lstStyle/>
                    <a:p>
                      <a:pPr marL="0" marR="0" lvl="0" indent="0" algn="ctr" rtl="0" hangingPunct="0">
                        <a:lnSpc>
                          <a:spcPct val="100000"/>
                        </a:lnSpc>
                        <a:spcBef>
                          <a:spcPts val="0"/>
                        </a:spcBef>
                        <a:spcAft>
                          <a:spcPts val="0"/>
                        </a:spcAft>
                        <a:buNone/>
                        <a:tabLst/>
                      </a:pPr>
                      <a:r>
                        <a:rPr lang="en-US" sz="1800" u="none" strike="noStrike" kern="1200">
                          <a:ln>
                            <a:noFill/>
                          </a:ln>
                        </a:rPr>
                        <a:t>Customer 3</a:t>
                      </a:r>
                      <a:endParaRPr lang="en-US" sz="18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D</a:t>
                      </a:r>
                      <a:endParaRPr lang="en-US" sz="18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66722594"/>
                  </a:ext>
                </a:extLst>
              </a:tr>
              <a:tr h="305640">
                <a:tc>
                  <a:txBody>
                    <a:bodyPr/>
                    <a:lstStyle/>
                    <a:p>
                      <a:pPr marL="0" marR="0" lvl="0" indent="0" algn="ctr" rtl="0" hangingPunct="0">
                        <a:lnSpc>
                          <a:spcPct val="100000"/>
                        </a:lnSpc>
                        <a:spcBef>
                          <a:spcPts val="0"/>
                        </a:spcBef>
                        <a:spcAft>
                          <a:spcPts val="0"/>
                        </a:spcAft>
                        <a:buNone/>
                        <a:tabLst/>
                      </a:pPr>
                      <a:r>
                        <a:rPr lang="en-US" sz="1800" u="none" strike="noStrike" kern="1200">
                          <a:ln>
                            <a:noFill/>
                          </a:ln>
                        </a:rPr>
                        <a:t>Customer 3</a:t>
                      </a:r>
                      <a:endParaRPr lang="en-US" sz="18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00000"/>
                        </a:lnSpc>
                        <a:spcBef>
                          <a:spcPts val="0"/>
                        </a:spcBef>
                        <a:spcAft>
                          <a:spcPts val="0"/>
                        </a:spcAft>
                        <a:buNone/>
                        <a:tabLst/>
                      </a:pPr>
                      <a:r>
                        <a:rPr lang="en-US" sz="1800" u="none" strike="noStrike" kern="1200" dirty="0">
                          <a:ln>
                            <a:noFill/>
                          </a:ln>
                        </a:rPr>
                        <a:t>C</a:t>
                      </a:r>
                      <a:endParaRPr lang="en-US" sz="1800" b="0" i="0" u="none" strike="noStrike" kern="1200" dirty="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324468"/>
                  </a:ext>
                </a:extLst>
              </a:tr>
            </a:tbl>
          </a:graphicData>
        </a:graphic>
      </p:graphicFrame>
      <p:sp>
        <p:nvSpPr>
          <p:cNvPr id="3" name="Title 2">
            <a:extLst>
              <a:ext uri="{FF2B5EF4-FFF2-40B4-BE49-F238E27FC236}">
                <a16:creationId xmlns:a16="http://schemas.microsoft.com/office/drawing/2014/main" id="{DA495E49-9F0B-4122-A087-5D53BEDA7FBD}"/>
              </a:ext>
            </a:extLst>
          </p:cNvPr>
          <p:cNvSpPr txBox="1">
            <a:spLocks noGrp="1"/>
          </p:cNvSpPr>
          <p:nvPr>
            <p:ph type="title" idx="4294967295"/>
          </p:nvPr>
        </p:nvSpPr>
        <p:spPr>
          <a:xfrm>
            <a:off x="503999" y="691401"/>
            <a:ext cx="9071640" cy="553998"/>
          </a:xfrm>
        </p:spPr>
        <p:txBody>
          <a:bodyPr>
            <a:spAutoFit/>
          </a:bodyPr>
          <a:lstStyle/>
          <a:p>
            <a:pPr lvl="0"/>
            <a:r>
              <a:rPr lang="en-US" sz="3600" b="1" dirty="0">
                <a:latin typeface="Calibri" pitchFamily="34"/>
              </a:rPr>
              <a:t>Dataset for MBA: Concept</a:t>
            </a:r>
          </a:p>
        </p:txBody>
      </p:sp>
      <p:sp>
        <p:nvSpPr>
          <p:cNvPr id="4" name="Text Placeholder 3">
            <a:extLst>
              <a:ext uri="{FF2B5EF4-FFF2-40B4-BE49-F238E27FC236}">
                <a16:creationId xmlns:a16="http://schemas.microsoft.com/office/drawing/2014/main" id="{AB2AF9BD-E589-4A81-8DF2-3D000DBDED45}"/>
              </a:ext>
            </a:extLst>
          </p:cNvPr>
          <p:cNvSpPr txBox="1">
            <a:spLocks noGrp="1"/>
          </p:cNvSpPr>
          <p:nvPr>
            <p:ph type="body" idx="4294967295"/>
          </p:nvPr>
        </p:nvSpPr>
        <p:spPr>
          <a:xfrm>
            <a:off x="529560" y="4761572"/>
            <a:ext cx="9071640" cy="2053948"/>
          </a:xfrm>
        </p:spPr>
        <p:txBody>
          <a:bodyPr/>
          <a:lstStyle/>
          <a:p>
            <a:pPr marL="342900" lvl="0" indent="-342900">
              <a:buClr>
                <a:srgbClr val="000080"/>
              </a:buClr>
              <a:buSzPct val="45000"/>
              <a:buFont typeface="Wingdings" panose="05000000000000000000" pitchFamily="2" charset="2"/>
              <a:buChar char="Ø"/>
            </a:pPr>
            <a:r>
              <a:rPr lang="en-US" sz="2400" dirty="0">
                <a:latin typeface="Calibri" pitchFamily="34"/>
              </a:rPr>
              <a:t>Amongst people buying multiple policies, majority buy D as a second policy</a:t>
            </a:r>
          </a:p>
          <a:p>
            <a:pPr marL="342900" lvl="0" indent="-342900">
              <a:buClr>
                <a:srgbClr val="000080"/>
              </a:buClr>
              <a:buSzPct val="45000"/>
              <a:buFont typeface="Wingdings" panose="05000000000000000000" pitchFamily="2" charset="2"/>
              <a:buChar char="Ø"/>
            </a:pPr>
            <a:r>
              <a:rPr lang="en-US" sz="2400" dirty="0" err="1">
                <a:latin typeface="Calibri" pitchFamily="34"/>
              </a:rPr>
              <a:t>Apriori</a:t>
            </a:r>
            <a:r>
              <a:rPr lang="en-US" sz="2400" dirty="0">
                <a:latin typeface="Calibri" pitchFamily="34"/>
              </a:rPr>
              <a:t> generates such Association Rules (A → 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27">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19495DD6-A158-4908-900B-7F800BF49CAB}"/>
              </a:ext>
            </a:extLst>
          </p:cNvPr>
          <p:cNvSpPr>
            <a:spLocks noGrp="1"/>
          </p:cNvSpPr>
          <p:nvPr>
            <p:ph type="sldNum" sz="quarter" idx="12"/>
          </p:nvPr>
        </p:nvSpPr>
        <p:spPr/>
        <p:txBody>
          <a:bodyPr/>
          <a:lstStyle/>
          <a:p>
            <a:pPr lvl="0"/>
            <a:fld id="{5D2EB80C-687C-49BC-BA63-34CD6B27F993}" type="slidenum">
              <a:t>27</a:t>
            </a:fld>
            <a:endParaRPr lang="en-US"/>
          </a:p>
        </p:txBody>
      </p:sp>
      <p:sp>
        <p:nvSpPr>
          <p:cNvPr id="2" name="Title 1">
            <a:extLst>
              <a:ext uri="{FF2B5EF4-FFF2-40B4-BE49-F238E27FC236}">
                <a16:creationId xmlns:a16="http://schemas.microsoft.com/office/drawing/2014/main" id="{EFC2F3AD-1F19-4E6A-A34B-9A7ED5150DCA}"/>
              </a:ext>
            </a:extLst>
          </p:cNvPr>
          <p:cNvSpPr txBox="1">
            <a:spLocks noGrp="1"/>
          </p:cNvSpPr>
          <p:nvPr>
            <p:ph type="title" idx="4294967295"/>
          </p:nvPr>
        </p:nvSpPr>
        <p:spPr>
          <a:xfrm>
            <a:off x="503999" y="337320"/>
            <a:ext cx="9071640" cy="733197"/>
          </a:xfrm>
        </p:spPr>
        <p:txBody>
          <a:bodyPr/>
          <a:lstStyle/>
          <a:p>
            <a:pPr lvl="0"/>
            <a:r>
              <a:rPr lang="en-US" sz="3600" b="1" dirty="0">
                <a:latin typeface="Calibri" pitchFamily="34"/>
              </a:rPr>
              <a:t>Dataset for MBA: Execution</a:t>
            </a:r>
          </a:p>
        </p:txBody>
      </p:sp>
      <p:sp>
        <p:nvSpPr>
          <p:cNvPr id="4" name="Text Placeholder 3">
            <a:extLst>
              <a:ext uri="{FF2B5EF4-FFF2-40B4-BE49-F238E27FC236}">
                <a16:creationId xmlns:a16="http://schemas.microsoft.com/office/drawing/2014/main" id="{2322B75C-B075-4C3D-AE9A-D7201E92E102}"/>
              </a:ext>
            </a:extLst>
          </p:cNvPr>
          <p:cNvSpPr txBox="1">
            <a:spLocks noGrp="1"/>
          </p:cNvSpPr>
          <p:nvPr>
            <p:ph type="body" idx="4294967295"/>
          </p:nvPr>
        </p:nvSpPr>
        <p:spPr>
          <a:xfrm>
            <a:off x="503999" y="1431832"/>
            <a:ext cx="9071640" cy="1796040"/>
          </a:xfrm>
        </p:spPr>
        <p:txBody>
          <a:bodyPr/>
          <a:lstStyle/>
          <a:p>
            <a:pPr marL="342900" lvl="0" indent="-342900">
              <a:buClr>
                <a:srgbClr val="000080"/>
              </a:buClr>
              <a:buSzPct val="45000"/>
              <a:buFont typeface="Wingdings" panose="05000000000000000000" pitchFamily="2" charset="2"/>
              <a:buChar char="Ø"/>
            </a:pPr>
            <a:r>
              <a:rPr lang="en-US" sz="2400" dirty="0">
                <a:latin typeface="Calibri" pitchFamily="34"/>
              </a:rPr>
              <a:t>We use all records of individual policies pertaining to a customer</a:t>
            </a:r>
          </a:p>
          <a:p>
            <a:pPr marL="342900" lvl="0" indent="-342900">
              <a:buClr>
                <a:srgbClr val="000080"/>
              </a:buClr>
              <a:buSzPct val="45000"/>
              <a:buFont typeface="Wingdings" panose="05000000000000000000" pitchFamily="2" charset="2"/>
              <a:buChar char="Ø"/>
            </a:pPr>
            <a:r>
              <a:rPr lang="en-US" sz="2400" dirty="0">
                <a:latin typeface="Calibri" pitchFamily="34"/>
              </a:rPr>
              <a:t>In above figure, each row indicates a customer buying multiple policies; policies chosen form the individual columns</a:t>
            </a:r>
          </a:p>
          <a:p>
            <a:pPr marL="342900" lvl="0" indent="-342900">
              <a:buClr>
                <a:srgbClr val="000080"/>
              </a:buClr>
              <a:buSzPct val="45000"/>
              <a:buFont typeface="Wingdings" panose="05000000000000000000" pitchFamily="2" charset="2"/>
              <a:buChar char="Ø"/>
            </a:pPr>
            <a:r>
              <a:rPr lang="en-US" sz="2400" dirty="0">
                <a:latin typeface="Calibri" pitchFamily="34"/>
              </a:rPr>
              <a:t>We noted whether a customer buys a policy (listed as 1, 0 otherwise)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EE3C8-81A8-463A-A6EF-6A36EFA0067A}"/>
              </a:ext>
            </a:extLst>
          </p:cNvPr>
          <p:cNvSpPr txBox="1">
            <a:spLocks noGrp="1"/>
          </p:cNvSpPr>
          <p:nvPr>
            <p:ph type="title" idx="4294967295"/>
          </p:nvPr>
        </p:nvSpPr>
        <p:spPr>
          <a:xfrm>
            <a:off x="503999" y="337321"/>
            <a:ext cx="9071640" cy="746676"/>
          </a:xfrm>
        </p:spPr>
        <p:txBody>
          <a:bodyPr/>
          <a:lstStyle/>
          <a:p>
            <a:pPr lvl="0"/>
            <a:r>
              <a:rPr lang="en-US" sz="4000" b="1" dirty="0">
                <a:latin typeface="Calibri" pitchFamily="34"/>
              </a:rPr>
              <a:t>Association Rules: Application</a:t>
            </a:r>
          </a:p>
        </p:txBody>
      </p:sp>
      <p:sp>
        <p:nvSpPr>
          <p:cNvPr id="3" name="Text Placeholder 2">
            <a:extLst>
              <a:ext uri="{FF2B5EF4-FFF2-40B4-BE49-F238E27FC236}">
                <a16:creationId xmlns:a16="http://schemas.microsoft.com/office/drawing/2014/main" id="{07215EA0-9618-44B4-946D-950C0F972FEC}"/>
              </a:ext>
            </a:extLst>
          </p:cNvPr>
          <p:cNvSpPr txBox="1">
            <a:spLocks noGrp="1"/>
          </p:cNvSpPr>
          <p:nvPr>
            <p:ph type="body" idx="4294967295"/>
          </p:nvPr>
        </p:nvSpPr>
        <p:spPr>
          <a:xfrm>
            <a:off x="503999" y="1083997"/>
            <a:ext cx="9071640" cy="3064257"/>
          </a:xfrm>
        </p:spPr>
        <p:txBody>
          <a:bodyPr/>
          <a:lstStyle/>
          <a:p>
            <a:pPr marL="342900" lvl="0" indent="-342900">
              <a:buClr>
                <a:srgbClr val="000080"/>
              </a:buClr>
              <a:buSzPct val="45000"/>
              <a:buFont typeface="Wingdings" panose="05000000000000000000" pitchFamily="2" charset="2"/>
              <a:buChar char="Ø"/>
            </a:pPr>
            <a:r>
              <a:rPr lang="en-US" sz="2400" dirty="0" err="1">
                <a:latin typeface="Calibri" pitchFamily="34"/>
              </a:rPr>
              <a:t>Apriori</a:t>
            </a:r>
            <a:r>
              <a:rPr lang="en-US" sz="2400" dirty="0">
                <a:latin typeface="Calibri" pitchFamily="34"/>
              </a:rPr>
              <a:t> generates rules which can be summarized as shown in table below</a:t>
            </a:r>
          </a:p>
          <a:p>
            <a:pPr marL="342900" lvl="0" indent="-342900">
              <a:buClr>
                <a:srgbClr val="000080"/>
              </a:buClr>
              <a:buSzPct val="45000"/>
              <a:buFont typeface="Wingdings" panose="05000000000000000000" pitchFamily="2" charset="2"/>
              <a:buChar char="Ø"/>
            </a:pPr>
            <a:r>
              <a:rPr lang="en-US" sz="2400" dirty="0">
                <a:latin typeface="Calibri" pitchFamily="34"/>
              </a:rPr>
              <a:t>Displaying rules for few Top (71%) categories (Variable: </a:t>
            </a:r>
            <a:r>
              <a:rPr lang="en-US" sz="2400" dirty="0" err="1">
                <a:latin typeface="Calibri" pitchFamily="34"/>
              </a:rPr>
              <a:t>Product_Club_Manual</a:t>
            </a:r>
            <a:r>
              <a:rPr lang="en-US" sz="2400" dirty="0">
                <a:latin typeface="Calibri" pitchFamily="34"/>
              </a:rPr>
              <a:t>)</a:t>
            </a:r>
          </a:p>
          <a:p>
            <a:pPr marL="342900" lvl="0" indent="-342900">
              <a:buClr>
                <a:srgbClr val="000080"/>
              </a:buClr>
              <a:buSzPct val="45000"/>
              <a:buFont typeface="Wingdings" panose="05000000000000000000" pitchFamily="2" charset="2"/>
              <a:buChar char="Ø"/>
            </a:pPr>
            <a:r>
              <a:rPr lang="en-US" sz="2400" dirty="0">
                <a:latin typeface="Calibri" pitchFamily="34"/>
              </a:rPr>
              <a:t>Depending on needs of the Business, more rules can be generated</a:t>
            </a:r>
          </a:p>
          <a:p>
            <a:pPr marL="342900" lvl="0" indent="-342900">
              <a:buClr>
                <a:srgbClr val="000080"/>
              </a:buClr>
              <a:buSzPct val="45000"/>
              <a:buFont typeface="Wingdings" panose="05000000000000000000" pitchFamily="2" charset="2"/>
              <a:buChar char="Ø"/>
            </a:pPr>
            <a:r>
              <a:rPr lang="en-US" sz="2400" dirty="0">
                <a:latin typeface="Calibri" pitchFamily="34"/>
              </a:rPr>
              <a:t>Metric 'Lift': determines how likely the recommended product will be purchased, given the product already purchased</a:t>
            </a:r>
          </a:p>
        </p:txBody>
      </p:sp>
      <p:graphicFrame>
        <p:nvGraphicFramePr>
          <p:cNvPr id="5" name="Table 4">
            <a:extLst>
              <a:ext uri="{FF2B5EF4-FFF2-40B4-BE49-F238E27FC236}">
                <a16:creationId xmlns:a16="http://schemas.microsoft.com/office/drawing/2014/main" id="{6C3F6A54-E646-4348-AA0C-06880F0A1CDD}"/>
              </a:ext>
            </a:extLst>
          </p:cNvPr>
          <p:cNvGraphicFramePr>
            <a:graphicFrameLocks noGrp="1"/>
          </p:cNvGraphicFramePr>
          <p:nvPr>
            <p:extLst>
              <p:ext uri="{D42A27DB-BD31-4B8C-83A1-F6EECF244321}">
                <p14:modId xmlns:p14="http://schemas.microsoft.com/office/powerpoint/2010/main" val="3106280960"/>
              </p:ext>
            </p:extLst>
          </p:nvPr>
        </p:nvGraphicFramePr>
        <p:xfrm>
          <a:off x="6350399" y="4449600"/>
          <a:ext cx="3225240" cy="2014560"/>
        </p:xfrm>
        <a:graphic>
          <a:graphicData uri="http://schemas.openxmlformats.org/drawingml/2006/table">
            <a:tbl>
              <a:tblPr firstRow="1" bandRow="1">
                <a:tableStyleId>{16D9F66E-5EB9-4882-86FB-DCBF35E3C3E4}</a:tableStyleId>
              </a:tblPr>
              <a:tblGrid>
                <a:gridCol w="1612800">
                  <a:extLst>
                    <a:ext uri="{9D8B030D-6E8A-4147-A177-3AD203B41FA5}">
                      <a16:colId xmlns:a16="http://schemas.microsoft.com/office/drawing/2014/main" val="1088635684"/>
                    </a:ext>
                  </a:extLst>
                </a:gridCol>
                <a:gridCol w="1612440">
                  <a:extLst>
                    <a:ext uri="{9D8B030D-6E8A-4147-A177-3AD203B41FA5}">
                      <a16:colId xmlns:a16="http://schemas.microsoft.com/office/drawing/2014/main" val="710039515"/>
                    </a:ext>
                  </a:extLst>
                </a:gridCol>
              </a:tblGrid>
              <a:tr h="792720">
                <a:tc>
                  <a:txBody>
                    <a:bodyPr/>
                    <a:lstStyle/>
                    <a:p>
                      <a:pPr marL="0" marR="0" lvl="0" indent="0" rtl="0" hangingPunct="0">
                        <a:lnSpc>
                          <a:spcPct val="100000"/>
                        </a:lnSpc>
                        <a:spcBef>
                          <a:spcPts val="0"/>
                        </a:spcBef>
                        <a:spcAft>
                          <a:spcPts val="0"/>
                        </a:spcAft>
                        <a:buNone/>
                        <a:tabLst/>
                        <a:defRPr sz="1400" b="1">
                          <a:latin typeface="Calibri" pitchFamily="34"/>
                        </a:defRPr>
                      </a:pPr>
                      <a:r>
                        <a:rPr lang="en-US" sz="1300" u="none" strike="noStrike" kern="1200">
                          <a:ln>
                            <a:noFill/>
                          </a:ln>
                        </a:rPr>
                        <a:t>Lift value = 1</a:t>
                      </a:r>
                      <a:endParaRPr lang="en-US" sz="13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rtl="0" hangingPunct="0">
                        <a:lnSpc>
                          <a:spcPct val="100000"/>
                        </a:lnSpc>
                        <a:spcBef>
                          <a:spcPts val="0"/>
                        </a:spcBef>
                        <a:spcAft>
                          <a:spcPts val="0"/>
                        </a:spcAft>
                        <a:buNone/>
                        <a:tabLst/>
                        <a:defRPr sz="1400">
                          <a:latin typeface="Calibri" pitchFamily="34"/>
                        </a:defRPr>
                      </a:pPr>
                      <a:r>
                        <a:rPr lang="en-US" sz="1300" b="0" u="none" strike="noStrike" kern="1200" dirty="0">
                          <a:ln>
                            <a:noFill/>
                          </a:ln>
                        </a:rPr>
                        <a:t>No relation between Product A and B</a:t>
                      </a:r>
                      <a:endParaRPr lang="en-US" sz="1300" b="0" i="0" u="none" strike="noStrike" kern="1200" dirty="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98800826"/>
                  </a:ext>
                </a:extLst>
              </a:tr>
              <a:tr h="611280">
                <a:tc>
                  <a:txBody>
                    <a:bodyPr/>
                    <a:lstStyle/>
                    <a:p>
                      <a:pPr marL="0" marR="0" lvl="0" indent="0" rtl="0" hangingPunct="0">
                        <a:lnSpc>
                          <a:spcPct val="100000"/>
                        </a:lnSpc>
                        <a:spcBef>
                          <a:spcPts val="0"/>
                        </a:spcBef>
                        <a:spcAft>
                          <a:spcPts val="0"/>
                        </a:spcAft>
                        <a:buNone/>
                        <a:tabLst/>
                        <a:defRPr sz="1400" b="1">
                          <a:latin typeface="Calibri" pitchFamily="34"/>
                        </a:defRPr>
                      </a:pPr>
                      <a:r>
                        <a:rPr lang="en-US" sz="1300" u="none" strike="noStrike" kern="1200">
                          <a:ln>
                            <a:noFill/>
                          </a:ln>
                        </a:rPr>
                        <a:t>Lift value &gt; 1</a:t>
                      </a:r>
                      <a:endParaRPr lang="en-US" sz="13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defRPr sz="1400">
                          <a:latin typeface="Calibri" pitchFamily="34"/>
                        </a:defRPr>
                      </a:pPr>
                      <a:r>
                        <a:rPr lang="en-US" sz="1300" u="none" strike="noStrike" kern="1200">
                          <a:ln>
                            <a:noFill/>
                          </a:ln>
                        </a:rPr>
                        <a:t>Product B is likely to be bought</a:t>
                      </a:r>
                      <a:endParaRPr lang="en-US" sz="13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5045955"/>
                  </a:ext>
                </a:extLst>
              </a:tr>
              <a:tr h="610560">
                <a:tc>
                  <a:txBody>
                    <a:bodyPr/>
                    <a:lstStyle/>
                    <a:p>
                      <a:pPr marL="0" marR="0" lvl="0" indent="0" rtl="0" hangingPunct="0">
                        <a:lnSpc>
                          <a:spcPct val="100000"/>
                        </a:lnSpc>
                        <a:spcBef>
                          <a:spcPts val="0"/>
                        </a:spcBef>
                        <a:spcAft>
                          <a:spcPts val="0"/>
                        </a:spcAft>
                        <a:buNone/>
                        <a:tabLst/>
                        <a:defRPr sz="1400" b="1">
                          <a:latin typeface="Calibri" pitchFamily="34"/>
                        </a:defRPr>
                      </a:pPr>
                      <a:r>
                        <a:rPr lang="en-US" sz="1300" u="none" strike="noStrike" kern="1200">
                          <a:ln>
                            <a:noFill/>
                          </a:ln>
                        </a:rPr>
                        <a:t>Lift value &lt; 1</a:t>
                      </a:r>
                      <a:endParaRPr lang="en-US" sz="13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rtl="0" hangingPunct="0">
                        <a:lnSpc>
                          <a:spcPct val="100000"/>
                        </a:lnSpc>
                        <a:spcBef>
                          <a:spcPts val="0"/>
                        </a:spcBef>
                        <a:spcAft>
                          <a:spcPts val="0"/>
                        </a:spcAft>
                        <a:buNone/>
                        <a:tabLst/>
                        <a:defRPr sz="1400">
                          <a:latin typeface="Calibri" pitchFamily="34"/>
                        </a:defRPr>
                      </a:pPr>
                      <a:r>
                        <a:rPr lang="en-US" sz="1300" u="none" strike="noStrike" kern="1200" dirty="0">
                          <a:ln>
                            <a:noFill/>
                          </a:ln>
                        </a:rPr>
                        <a:t>Product B is likely to be avoided</a:t>
                      </a:r>
                      <a:endParaRPr lang="en-US" sz="1300" b="1" i="0" u="none" strike="noStrike" kern="1200" dirty="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0929179"/>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29">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087799B-BD87-4851-A359-54B0D0F0E4CA}"/>
              </a:ext>
            </a:extLst>
          </p:cNvPr>
          <p:cNvSpPr>
            <a:spLocks noGrp="1"/>
          </p:cNvSpPr>
          <p:nvPr>
            <p:ph type="sldNum" sz="quarter" idx="12"/>
          </p:nvPr>
        </p:nvSpPr>
        <p:spPr/>
        <p:txBody>
          <a:bodyPr/>
          <a:lstStyle/>
          <a:p>
            <a:pPr lvl="0"/>
            <a:fld id="{B7061741-8241-459F-8CD9-7B650D597E45}" type="slidenum">
              <a:t>29</a:t>
            </a:fld>
            <a:endParaRPr lang="en-US"/>
          </a:p>
        </p:txBody>
      </p:sp>
      <p:sp>
        <p:nvSpPr>
          <p:cNvPr id="2" name="Title 1">
            <a:extLst>
              <a:ext uri="{FF2B5EF4-FFF2-40B4-BE49-F238E27FC236}">
                <a16:creationId xmlns:a16="http://schemas.microsoft.com/office/drawing/2014/main" id="{C081B176-0AE1-4133-B714-1616FEA70D93}"/>
              </a:ext>
            </a:extLst>
          </p:cNvPr>
          <p:cNvSpPr txBox="1">
            <a:spLocks noGrp="1"/>
          </p:cNvSpPr>
          <p:nvPr>
            <p:ph type="title" idx="4294967295"/>
          </p:nvPr>
        </p:nvSpPr>
        <p:spPr/>
        <p:txBody>
          <a:bodyPr/>
          <a:lstStyle/>
          <a:p>
            <a:pPr lvl="0"/>
            <a:r>
              <a:rPr lang="en-US" sz="3600" b="1" dirty="0">
                <a:latin typeface="+mn-lt"/>
              </a:rPr>
              <a:t>Conclusion</a:t>
            </a:r>
          </a:p>
        </p:txBody>
      </p:sp>
      <p:sp>
        <p:nvSpPr>
          <p:cNvPr id="3" name="Text Placeholder 2">
            <a:extLst>
              <a:ext uri="{FF2B5EF4-FFF2-40B4-BE49-F238E27FC236}">
                <a16:creationId xmlns:a16="http://schemas.microsoft.com/office/drawing/2014/main" id="{FD55582E-6A4F-4395-953F-D1B7E7C0E199}"/>
              </a:ext>
            </a:extLst>
          </p:cNvPr>
          <p:cNvSpPr txBox="1">
            <a:spLocks noGrp="1"/>
          </p:cNvSpPr>
          <p:nvPr>
            <p:ph type="body" idx="4294967295"/>
          </p:nvPr>
        </p:nvSpPr>
        <p:spPr>
          <a:xfrm>
            <a:off x="503999" y="1769039"/>
            <a:ext cx="9071640" cy="4765575"/>
          </a:xfrm>
        </p:spPr>
        <p:txBody>
          <a:bodyPr/>
          <a:lstStyle/>
          <a:p>
            <a:pPr marL="457200" lvl="0" indent="-457200">
              <a:buClr>
                <a:srgbClr val="000080"/>
              </a:buClr>
              <a:buSzPct val="45000"/>
              <a:buFont typeface="Wingdings" panose="05000000000000000000" pitchFamily="2" charset="2"/>
              <a:buChar char="Ø"/>
            </a:pPr>
            <a:r>
              <a:rPr lang="en-US" dirty="0">
                <a:latin typeface="Calibri" pitchFamily="34"/>
              </a:rPr>
              <a:t>Random Forest Model helped us to predict -</a:t>
            </a:r>
          </a:p>
          <a:p>
            <a:pPr marL="1143000" lvl="1" indent="-457200">
              <a:buClr>
                <a:srgbClr val="000080"/>
              </a:buClr>
              <a:buSzPct val="45000"/>
              <a:buFont typeface="Courier New" panose="02070309020205020404" pitchFamily="49" charset="0"/>
              <a:buChar char="o"/>
            </a:pPr>
            <a:r>
              <a:rPr lang="en-US" sz="2800" dirty="0">
                <a:latin typeface="Calibri" pitchFamily="34"/>
              </a:rPr>
              <a:t>'Which Customer would buy an additional policy’ with an accuracy of 93.63%</a:t>
            </a:r>
          </a:p>
          <a:p>
            <a:pPr lvl="1" indent="0">
              <a:buClr>
                <a:srgbClr val="000080"/>
              </a:buClr>
              <a:buSzPct val="45000"/>
              <a:buNone/>
            </a:pPr>
            <a:endParaRPr lang="en-US" dirty="0">
              <a:latin typeface="Calibri" pitchFamily="34"/>
            </a:endParaRPr>
          </a:p>
          <a:p>
            <a:pPr marL="457200" lvl="0" indent="-457200">
              <a:buClr>
                <a:srgbClr val="000080"/>
              </a:buClr>
              <a:buSzPct val="45000"/>
              <a:buFont typeface="Wingdings" panose="05000000000000000000" pitchFamily="2" charset="2"/>
              <a:buChar char="Ø"/>
            </a:pPr>
            <a:r>
              <a:rPr lang="en-US" dirty="0" err="1">
                <a:latin typeface="Calibri" pitchFamily="34"/>
              </a:rPr>
              <a:t>Apriori</a:t>
            </a:r>
            <a:r>
              <a:rPr lang="en-US" dirty="0">
                <a:latin typeface="Calibri" pitchFamily="34"/>
              </a:rPr>
              <a:t> Model (Market Basket Analysis) helped us find the trend of -</a:t>
            </a:r>
          </a:p>
          <a:p>
            <a:pPr marL="1143000" lvl="1" indent="-457200">
              <a:buClr>
                <a:srgbClr val="000080"/>
              </a:buClr>
              <a:buSzPct val="45000"/>
              <a:buFont typeface="Courier New" panose="02070309020205020404" pitchFamily="49" charset="0"/>
              <a:buChar char="o"/>
            </a:pPr>
            <a:r>
              <a:rPr lang="en-US" sz="2800" dirty="0">
                <a:latin typeface="Calibri" pitchFamily="34"/>
              </a:rPr>
              <a:t>'Which policy the Customers would likely buy as their next policy during cross-selling'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F4368ADD-58D1-4FA6-B603-748ACB94FB7F}"/>
              </a:ext>
            </a:extLst>
          </p:cNvPr>
          <p:cNvSpPr>
            <a:spLocks noGrp="1"/>
          </p:cNvSpPr>
          <p:nvPr>
            <p:ph type="sldNum" sz="quarter" idx="12"/>
          </p:nvPr>
        </p:nvSpPr>
        <p:spPr/>
        <p:txBody>
          <a:bodyPr/>
          <a:lstStyle/>
          <a:p>
            <a:pPr lvl="0"/>
            <a:fld id="{7F6186F0-9E2B-4C6D-ADB3-15A15A70EA14}" type="slidenum">
              <a:t>3</a:t>
            </a:fld>
            <a:endParaRPr lang="en-US" dirty="0"/>
          </a:p>
        </p:txBody>
      </p:sp>
      <p:sp>
        <p:nvSpPr>
          <p:cNvPr id="2" name="Title 1">
            <a:extLst>
              <a:ext uri="{FF2B5EF4-FFF2-40B4-BE49-F238E27FC236}">
                <a16:creationId xmlns:a16="http://schemas.microsoft.com/office/drawing/2014/main" id="{03192125-33BC-4F3D-BBB9-E33E72277BCF}"/>
              </a:ext>
            </a:extLst>
          </p:cNvPr>
          <p:cNvSpPr txBox="1">
            <a:spLocks noGrp="1"/>
          </p:cNvSpPr>
          <p:nvPr>
            <p:ph type="title" idx="4294967295"/>
          </p:nvPr>
        </p:nvSpPr>
        <p:spPr/>
        <p:txBody>
          <a:bodyPr>
            <a:spAutoFit/>
          </a:bodyPr>
          <a:lstStyle/>
          <a:p>
            <a:pPr lvl="0"/>
            <a:r>
              <a:rPr lang="en-US" sz="3600" b="1" dirty="0">
                <a:latin typeface="Calibri" pitchFamily="34"/>
              </a:rPr>
              <a:t>Business Problem</a:t>
            </a:r>
          </a:p>
        </p:txBody>
      </p:sp>
      <p:sp>
        <p:nvSpPr>
          <p:cNvPr id="3" name="Text Placeholder 2">
            <a:extLst>
              <a:ext uri="{FF2B5EF4-FFF2-40B4-BE49-F238E27FC236}">
                <a16:creationId xmlns:a16="http://schemas.microsoft.com/office/drawing/2014/main" id="{D05E66F9-7994-4AA5-8598-DEFB8A2F41C6}"/>
              </a:ext>
            </a:extLst>
          </p:cNvPr>
          <p:cNvSpPr txBox="1">
            <a:spLocks noGrp="1"/>
          </p:cNvSpPr>
          <p:nvPr>
            <p:ph type="body" idx="4294967295"/>
          </p:nvPr>
        </p:nvSpPr>
        <p:spPr>
          <a:xfrm>
            <a:off x="503999" y="1769040"/>
            <a:ext cx="9071640" cy="5051639"/>
          </a:xfrm>
        </p:spPr>
        <p:txBody>
          <a:bodyPr>
            <a:spAutoFit/>
          </a:bodyPr>
          <a:lstStyle/>
          <a:p>
            <a:pPr marL="457200" lvl="0" indent="-457200" algn="just">
              <a:buSzPct val="45000"/>
              <a:buFont typeface="Wingdings" panose="05000000000000000000" pitchFamily="2" charset="2"/>
              <a:buChar char="Ø"/>
            </a:pPr>
            <a:r>
              <a:rPr lang="en-US" dirty="0">
                <a:latin typeface="Calibri" pitchFamily="34"/>
              </a:rPr>
              <a:t>Client is a leading Insurance Company having long term protection &amp; savings solution plans as their products.</a:t>
            </a:r>
          </a:p>
          <a:p>
            <a:pPr marL="457200" lvl="0" indent="-457200" algn="just">
              <a:buSzPct val="45000"/>
              <a:buFont typeface="Wingdings" panose="05000000000000000000" pitchFamily="2" charset="2"/>
              <a:buChar char="Ø"/>
            </a:pPr>
            <a:r>
              <a:rPr lang="en-US" dirty="0">
                <a:latin typeface="Calibri" pitchFamily="34"/>
              </a:rPr>
              <a:t>Cost of acquiring new customer &gt; expanding existing customer</a:t>
            </a:r>
          </a:p>
          <a:p>
            <a:pPr marL="457200" lvl="0" indent="-457200" algn="just">
              <a:buSzPct val="45000"/>
              <a:buFont typeface="Wingdings" panose="05000000000000000000" pitchFamily="2" charset="2"/>
              <a:buChar char="Ø"/>
            </a:pPr>
            <a:r>
              <a:rPr lang="en-US" dirty="0">
                <a:latin typeface="Calibri" pitchFamily="34"/>
              </a:rPr>
              <a:t>Client would like to cross-sell their products to their existing customer base to:</a:t>
            </a:r>
          </a:p>
          <a:p>
            <a:pPr marL="914400" lvl="2" indent="-457200" algn="just" hangingPunct="0">
              <a:spcBef>
                <a:spcPts val="0"/>
              </a:spcBef>
              <a:spcAft>
                <a:spcPts val="1417"/>
              </a:spcAft>
              <a:buSzPct val="45000"/>
            </a:pPr>
            <a:r>
              <a:rPr lang="en-US" sz="3200" dirty="0">
                <a:latin typeface="Calibri" pitchFamily="34"/>
                <a:cs typeface="Tahoma" pitchFamily="2"/>
              </a:rPr>
              <a:t>Gain more revenue</a:t>
            </a:r>
          </a:p>
          <a:p>
            <a:pPr marL="914400" lvl="2" indent="-457200" algn="just" hangingPunct="0">
              <a:spcBef>
                <a:spcPts val="0"/>
              </a:spcBef>
              <a:spcAft>
                <a:spcPts val="1417"/>
              </a:spcAft>
              <a:buSzPct val="45000"/>
            </a:pPr>
            <a:r>
              <a:rPr lang="en-US" sz="3200" dirty="0">
                <a:latin typeface="Calibri" pitchFamily="34"/>
                <a:cs typeface="Tahoma" pitchFamily="2"/>
              </a:rPr>
              <a:t>Maximize value of customer portfolio</a:t>
            </a:r>
          </a:p>
        </p:txBody>
      </p:sp>
      <p:pic>
        <p:nvPicPr>
          <p:cNvPr id="7" name="Picture 6">
            <a:extLst>
              <a:ext uri="{FF2B5EF4-FFF2-40B4-BE49-F238E27FC236}">
                <a16:creationId xmlns:a16="http://schemas.microsoft.com/office/drawing/2014/main" id="{DD26F1B0-DFE8-4AD2-811C-BA84F7BAFA7B}"/>
              </a:ext>
            </a:extLst>
          </p:cNvPr>
          <p:cNvPicPr>
            <a:picLocks noChangeAspect="1"/>
          </p:cNvPicPr>
          <p:nvPr/>
        </p:nvPicPr>
        <p:blipFill>
          <a:blip r:embed="rId3"/>
          <a:stretch>
            <a:fillRect/>
          </a:stretch>
        </p:blipFill>
        <p:spPr>
          <a:xfrm flipH="1">
            <a:off x="7984933" y="5269355"/>
            <a:ext cx="1367681" cy="1232245"/>
          </a:xfrm>
          <a:prstGeom prst="rect">
            <a:avLst/>
          </a:prstGeom>
        </p:spPr>
      </p:pic>
      <p:pic>
        <p:nvPicPr>
          <p:cNvPr id="8" name="Picture 7">
            <a:extLst>
              <a:ext uri="{FF2B5EF4-FFF2-40B4-BE49-F238E27FC236}">
                <a16:creationId xmlns:a16="http://schemas.microsoft.com/office/drawing/2014/main" id="{348E7192-E11C-468D-B9F0-00CF57368F85}"/>
              </a:ext>
            </a:extLst>
          </p:cNvPr>
          <p:cNvPicPr>
            <a:picLocks noChangeAspect="1"/>
          </p:cNvPicPr>
          <p:nvPr/>
        </p:nvPicPr>
        <p:blipFill>
          <a:blip r:embed="rId4"/>
          <a:stretch>
            <a:fillRect/>
          </a:stretch>
        </p:blipFill>
        <p:spPr>
          <a:xfrm>
            <a:off x="6891455" y="367235"/>
            <a:ext cx="2802285" cy="137574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page30">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CC02204D-3C38-4767-B672-BA012F44B536}"/>
              </a:ext>
            </a:extLst>
          </p:cNvPr>
          <p:cNvSpPr>
            <a:spLocks noGrp="1"/>
          </p:cNvSpPr>
          <p:nvPr>
            <p:ph type="sldNum" sz="quarter" idx="12"/>
          </p:nvPr>
        </p:nvSpPr>
        <p:spPr/>
        <p:txBody>
          <a:bodyPr/>
          <a:lstStyle/>
          <a:p>
            <a:pPr lvl="0"/>
            <a:fld id="{7045687B-B6CC-43A8-B465-001AE4395D76}" type="slidenum">
              <a:t>30</a:t>
            </a:fld>
            <a:endParaRPr lang="en-US"/>
          </a:p>
        </p:txBody>
      </p:sp>
      <p:sp>
        <p:nvSpPr>
          <p:cNvPr id="2" name="Title 1">
            <a:extLst>
              <a:ext uri="{FF2B5EF4-FFF2-40B4-BE49-F238E27FC236}">
                <a16:creationId xmlns:a16="http://schemas.microsoft.com/office/drawing/2014/main" id="{3286E176-A2DD-417B-9E6A-2B30C73DF7F1}"/>
              </a:ext>
            </a:extLst>
          </p:cNvPr>
          <p:cNvSpPr txBox="1">
            <a:spLocks noGrp="1"/>
          </p:cNvSpPr>
          <p:nvPr>
            <p:ph type="title" idx="4294967295"/>
          </p:nvPr>
        </p:nvSpPr>
        <p:spPr>
          <a:xfrm>
            <a:off x="529560" y="3108959"/>
            <a:ext cx="9071640" cy="1262160"/>
          </a:xfrm>
        </p:spPr>
        <p:txBody>
          <a:bodyPr/>
          <a:lstStyle/>
          <a:p>
            <a:pPr lvl="0"/>
            <a:r>
              <a:rPr lang="en-US" sz="4000" b="1" dirty="0">
                <a:latin typeface="+mn-lt"/>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E1D9468A-03DC-4289-BD93-BBC70406C244}"/>
              </a:ext>
            </a:extLst>
          </p:cNvPr>
          <p:cNvSpPr>
            <a:spLocks noGrp="1"/>
          </p:cNvSpPr>
          <p:nvPr>
            <p:ph type="sldNum" sz="quarter" idx="12"/>
          </p:nvPr>
        </p:nvSpPr>
        <p:spPr/>
        <p:txBody>
          <a:bodyPr/>
          <a:lstStyle/>
          <a:p>
            <a:pPr lvl="0"/>
            <a:fld id="{0BD89FE3-287C-474E-8F3D-E3F5189F5600}" type="slidenum">
              <a:t>4</a:t>
            </a:fld>
            <a:endParaRPr lang="en-US"/>
          </a:p>
        </p:txBody>
      </p:sp>
      <p:sp>
        <p:nvSpPr>
          <p:cNvPr id="2" name="Rectangle 1">
            <a:extLst>
              <a:ext uri="{FF2B5EF4-FFF2-40B4-BE49-F238E27FC236}">
                <a16:creationId xmlns:a16="http://schemas.microsoft.com/office/drawing/2014/main" id="{53BED2D8-837B-4400-9F38-083A6C71F833}"/>
              </a:ext>
            </a:extLst>
          </p:cNvPr>
          <p:cNvSpPr/>
          <p:nvPr/>
        </p:nvSpPr>
        <p:spPr>
          <a:xfrm>
            <a:off x="3463199" y="4937039"/>
            <a:ext cx="6035040" cy="1688760"/>
          </a:xfrm>
          <a:prstGeom prst="rect">
            <a:avLst/>
          </a:prstGeom>
          <a:solidFill>
            <a:srgbClr val="CFE7F5"/>
          </a:solidFill>
          <a:ln w="10080">
            <a:solidFill>
              <a:srgbClr val="808080"/>
            </a:solidFill>
            <a:prstDash val="solid"/>
          </a:ln>
        </p:spPr>
        <p:txBody>
          <a:bodyPr vert="horz" wrap="none" lIns="95040" tIns="50040" rIns="95040" bIns="5004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3" name="Title 2">
            <a:extLst>
              <a:ext uri="{FF2B5EF4-FFF2-40B4-BE49-F238E27FC236}">
                <a16:creationId xmlns:a16="http://schemas.microsoft.com/office/drawing/2014/main" id="{3D3FBC7D-9271-4E87-8D7E-78883E0D994D}"/>
              </a:ext>
            </a:extLst>
          </p:cNvPr>
          <p:cNvSpPr txBox="1">
            <a:spLocks noGrp="1"/>
          </p:cNvSpPr>
          <p:nvPr>
            <p:ph type="title" idx="4294967295"/>
          </p:nvPr>
        </p:nvSpPr>
        <p:spPr>
          <a:xfrm>
            <a:off x="-274320" y="1280159"/>
            <a:ext cx="3885120" cy="4572000"/>
          </a:xfrm>
        </p:spPr>
        <p:txBody>
          <a:bodyPr/>
          <a:lstStyle/>
          <a:p>
            <a:pPr lvl="0"/>
            <a:r>
              <a:rPr lang="en-US" sz="3600" b="1">
                <a:latin typeface="Calibri" pitchFamily="34"/>
              </a:rPr>
              <a:t>Solution</a:t>
            </a:r>
          </a:p>
        </p:txBody>
      </p:sp>
      <p:pic>
        <p:nvPicPr>
          <p:cNvPr id="4" name="Graphic 3">
            <a:extLst>
              <a:ext uri="{FF2B5EF4-FFF2-40B4-BE49-F238E27FC236}">
                <a16:creationId xmlns:a16="http://schemas.microsoft.com/office/drawing/2014/main" id="{E5E97A93-D6FA-4166-8946-D569912FA1EE}"/>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2651760" y="2743199"/>
            <a:ext cx="3931920" cy="2194560"/>
          </a:xfrm>
          <a:prstGeom prst="rect">
            <a:avLst/>
          </a:prstGeom>
          <a:noFill/>
          <a:ln>
            <a:noFill/>
          </a:ln>
        </p:spPr>
      </p:pic>
      <p:sp>
        <p:nvSpPr>
          <p:cNvPr id="5" name="Rectangle 4">
            <a:extLst>
              <a:ext uri="{FF2B5EF4-FFF2-40B4-BE49-F238E27FC236}">
                <a16:creationId xmlns:a16="http://schemas.microsoft.com/office/drawing/2014/main" id="{8E531BAC-DD0C-447B-809E-CE052E724662}"/>
              </a:ext>
            </a:extLst>
          </p:cNvPr>
          <p:cNvSpPr/>
          <p:nvPr/>
        </p:nvSpPr>
        <p:spPr>
          <a:xfrm>
            <a:off x="3383280" y="862919"/>
            <a:ext cx="5943600" cy="1626480"/>
          </a:xfrm>
          <a:prstGeom prst="rect">
            <a:avLst/>
          </a:prstGeom>
          <a:solidFill>
            <a:srgbClr val="CFE7F5"/>
          </a:solidFill>
          <a:ln w="10080">
            <a:solidFill>
              <a:srgbClr val="808080"/>
            </a:solidFill>
            <a:prstDash val="solid"/>
          </a:ln>
        </p:spPr>
        <p:txBody>
          <a:bodyPr vert="horz" wrap="none" lIns="95040" tIns="50040" rIns="95040" bIns="50040" anchor="ctr" anchorCtr="0"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Microsoft YaHei" pitchFamily="2"/>
              <a:cs typeface="Mangal" pitchFamily="2"/>
            </a:endParaRPr>
          </a:p>
        </p:txBody>
      </p:sp>
      <p:sp>
        <p:nvSpPr>
          <p:cNvPr id="6" name="TextBox 5">
            <a:extLst>
              <a:ext uri="{FF2B5EF4-FFF2-40B4-BE49-F238E27FC236}">
                <a16:creationId xmlns:a16="http://schemas.microsoft.com/office/drawing/2014/main" id="{B7C7830F-615C-4D95-87F7-0F76CFED00EF}"/>
              </a:ext>
            </a:extLst>
          </p:cNvPr>
          <p:cNvSpPr txBox="1"/>
          <p:nvPr/>
        </p:nvSpPr>
        <p:spPr>
          <a:xfrm>
            <a:off x="3108959" y="956880"/>
            <a:ext cx="6492240" cy="3059640"/>
          </a:xfrm>
          <a:prstGeom prst="rect">
            <a:avLst/>
          </a:prstGeom>
          <a:noFill/>
          <a:ln>
            <a:noFill/>
          </a:ln>
        </p:spPr>
        <p:txBody>
          <a:bodyPr lIns="0" tIns="0" rIns="0" bIns="0" anchor="ctr"/>
          <a:lstStyle/>
          <a:p>
            <a:pPr lvl="0" algn="ctr" rtl="0" hangingPunct="0">
              <a:buNone/>
              <a:tabLst/>
            </a:pPr>
            <a:r>
              <a:rPr lang="en-US" sz="3200" b="1" i="0" u="none" strike="noStrike">
                <a:ln>
                  <a:noFill/>
                </a:ln>
                <a:solidFill>
                  <a:srgbClr val="000080"/>
                </a:solidFill>
                <a:latin typeface="Calibri" pitchFamily="34"/>
                <a:ea typeface="Andale Sans UI" pitchFamily="2"/>
                <a:cs typeface="Tahoma" pitchFamily="2"/>
              </a:rPr>
              <a:t>Develop a predictive model:</a:t>
            </a:r>
          </a:p>
          <a:p>
            <a:pPr lvl="0" algn="ctr" rtl="0" hangingPunct="0">
              <a:buNone/>
              <a:tabLst/>
            </a:pPr>
            <a:r>
              <a:rPr lang="en-US" sz="3200" b="1" i="0" u="none" strike="noStrike">
                <a:ln>
                  <a:noFill/>
                </a:ln>
                <a:solidFill>
                  <a:srgbClr val="000080"/>
                </a:solidFill>
                <a:latin typeface="Calibri" pitchFamily="34"/>
                <a:ea typeface="Andale Sans UI" pitchFamily="2"/>
                <a:cs typeface="Tahoma" pitchFamily="2"/>
              </a:rPr>
              <a:t>To identify customers who will</a:t>
            </a:r>
          </a:p>
          <a:p>
            <a:pPr lvl="0" algn="ctr" rtl="0" hangingPunct="0">
              <a:buNone/>
              <a:tabLst/>
            </a:pPr>
            <a:r>
              <a:rPr lang="en-US" sz="3200" b="1" i="0" u="none" strike="noStrike">
                <a:ln>
                  <a:noFill/>
                </a:ln>
                <a:solidFill>
                  <a:srgbClr val="000080"/>
                </a:solidFill>
                <a:latin typeface="Calibri" pitchFamily="34"/>
                <a:ea typeface="Andale Sans UI" pitchFamily="2"/>
                <a:cs typeface="Tahoma" pitchFamily="2"/>
              </a:rPr>
              <a:t>Buy additional policies</a:t>
            </a:r>
            <a:br>
              <a:rPr lang="en-US" sz="2600" b="1" i="0" u="none" strike="noStrike">
                <a:ln>
                  <a:noFill/>
                </a:ln>
                <a:solidFill>
                  <a:srgbClr val="000080"/>
                </a:solidFill>
                <a:latin typeface="Calibri" pitchFamily="34"/>
                <a:ea typeface="Andale Sans UI" pitchFamily="2"/>
                <a:cs typeface="Tahoma" pitchFamily="2"/>
              </a:rPr>
            </a:br>
            <a:r>
              <a:rPr lang="en-US" sz="2600" b="0" i="0" u="none" strike="noStrike">
                <a:ln>
                  <a:noFill/>
                </a:ln>
                <a:solidFill>
                  <a:srgbClr val="000080"/>
                </a:solidFill>
                <a:latin typeface="Calibri" pitchFamily="34"/>
                <a:ea typeface="Andale Sans UI" pitchFamily="2"/>
                <a:cs typeface="Tahoma" pitchFamily="2"/>
              </a:rPr>
              <a:t>	</a:t>
            </a:r>
            <a:br>
              <a:rPr lang="en-US" sz="4140" b="0" i="0" u="none" strike="noStrike">
                <a:ln>
                  <a:noFill/>
                </a:ln>
                <a:solidFill>
                  <a:srgbClr val="000080"/>
                </a:solidFill>
                <a:latin typeface="Thorndale" pitchFamily="18"/>
                <a:ea typeface="Andale Sans UI" pitchFamily="2"/>
                <a:cs typeface="Tahoma" pitchFamily="2"/>
              </a:rPr>
            </a:br>
            <a:r>
              <a:rPr lang="en-US" sz="4140" b="0" i="0" u="none" strike="noStrike">
                <a:ln>
                  <a:noFill/>
                </a:ln>
                <a:solidFill>
                  <a:srgbClr val="000080"/>
                </a:solidFill>
                <a:latin typeface="Thorndale" pitchFamily="18"/>
                <a:ea typeface="Andale Sans UI" pitchFamily="2"/>
                <a:cs typeface="Tahoma" pitchFamily="2"/>
              </a:rPr>
              <a:t>	                    </a:t>
            </a:r>
            <a:br>
              <a:rPr lang="en-US" sz="4140" b="0" i="0" u="none" strike="noStrike">
                <a:ln>
                  <a:noFill/>
                </a:ln>
                <a:solidFill>
                  <a:srgbClr val="000080"/>
                </a:solidFill>
                <a:latin typeface="Thorndale" pitchFamily="18"/>
                <a:ea typeface="Andale Sans UI" pitchFamily="2"/>
                <a:cs typeface="Tahoma" pitchFamily="2"/>
              </a:rPr>
            </a:br>
            <a:r>
              <a:rPr lang="en-US" sz="4140" b="0" i="0" u="none" strike="noStrike">
                <a:ln>
                  <a:noFill/>
                </a:ln>
                <a:solidFill>
                  <a:srgbClr val="000080"/>
                </a:solidFill>
                <a:latin typeface="Thorndale" pitchFamily="18"/>
                <a:ea typeface="Andale Sans UI" pitchFamily="2"/>
                <a:cs typeface="Tahoma" pitchFamily="2"/>
              </a:rPr>
              <a:t>  </a:t>
            </a:r>
          </a:p>
        </p:txBody>
      </p:sp>
      <p:sp>
        <p:nvSpPr>
          <p:cNvPr id="7" name="TextBox 6">
            <a:extLst>
              <a:ext uri="{FF2B5EF4-FFF2-40B4-BE49-F238E27FC236}">
                <a16:creationId xmlns:a16="http://schemas.microsoft.com/office/drawing/2014/main" id="{FBEFAF0F-8FB3-4066-9B77-12ACA58C9A84}"/>
              </a:ext>
            </a:extLst>
          </p:cNvPr>
          <p:cNvSpPr txBox="1"/>
          <p:nvPr/>
        </p:nvSpPr>
        <p:spPr>
          <a:xfrm>
            <a:off x="3202560" y="5120639"/>
            <a:ext cx="6672960" cy="3238200"/>
          </a:xfrm>
          <a:prstGeom prst="rect">
            <a:avLst/>
          </a:prstGeom>
          <a:noFill/>
          <a:ln>
            <a:noFill/>
          </a:ln>
        </p:spPr>
        <p:txBody>
          <a:bodyPr lIns="0" tIns="0" rIns="0" bIns="0" anchor="ctr"/>
          <a:lstStyle/>
          <a:p>
            <a:pPr lvl="0" algn="ctr" rtl="0" hangingPunct="0">
              <a:buNone/>
              <a:tabLst/>
            </a:pPr>
            <a:r>
              <a:rPr lang="en-US" sz="3200" b="1" i="0" u="none" strike="noStrike">
                <a:ln>
                  <a:noFill/>
                </a:ln>
                <a:solidFill>
                  <a:srgbClr val="000080"/>
                </a:solidFill>
                <a:latin typeface="Calibri" pitchFamily="34"/>
                <a:ea typeface="Andale Sans UI" pitchFamily="2"/>
                <a:cs typeface="Tahoma" pitchFamily="2"/>
              </a:rPr>
              <a:t>Identify the product/s:</a:t>
            </a:r>
          </a:p>
          <a:p>
            <a:pPr lvl="0" algn="ctr" rtl="0" hangingPunct="0">
              <a:buNone/>
              <a:tabLst/>
            </a:pPr>
            <a:r>
              <a:rPr lang="en-US" sz="3200" b="1" i="0" u="none" strike="noStrike">
                <a:ln>
                  <a:noFill/>
                </a:ln>
                <a:solidFill>
                  <a:srgbClr val="000080"/>
                </a:solidFill>
                <a:latin typeface="Calibri" pitchFamily="34"/>
                <a:ea typeface="Andale Sans UI" pitchFamily="2"/>
                <a:cs typeface="Tahoma" pitchFamily="2"/>
              </a:rPr>
              <a:t>What type of policies are those</a:t>
            </a:r>
          </a:p>
          <a:p>
            <a:pPr lvl="0" algn="ctr" rtl="0" hangingPunct="0">
              <a:buNone/>
              <a:tabLst/>
            </a:pPr>
            <a:r>
              <a:rPr lang="en-US" sz="3200" b="1" i="0" u="none" strike="noStrike">
                <a:ln>
                  <a:noFill/>
                </a:ln>
                <a:solidFill>
                  <a:srgbClr val="000080"/>
                </a:solidFill>
                <a:latin typeface="Calibri" pitchFamily="34"/>
                <a:ea typeface="Andale Sans UI" pitchFamily="2"/>
                <a:cs typeface="Tahoma" pitchFamily="2"/>
              </a:rPr>
              <a:t>Customers most likely to purchase</a:t>
            </a:r>
            <a:br>
              <a:rPr lang="en-US" sz="4000" b="1" i="0" u="none" strike="noStrike">
                <a:ln>
                  <a:noFill/>
                </a:ln>
                <a:solidFill>
                  <a:srgbClr val="000080"/>
                </a:solidFill>
                <a:latin typeface="Calibri" pitchFamily="34"/>
                <a:ea typeface="Andale Sans UI" pitchFamily="2"/>
                <a:cs typeface="Tahoma" pitchFamily="2"/>
              </a:rPr>
            </a:br>
            <a:r>
              <a:rPr lang="en-US" sz="4140" b="0" i="0" u="none" strike="noStrike">
                <a:ln>
                  <a:noFill/>
                </a:ln>
                <a:solidFill>
                  <a:srgbClr val="000080"/>
                </a:solidFill>
                <a:latin typeface="Thorndale" pitchFamily="18"/>
                <a:ea typeface="Andale Sans UI" pitchFamily="2"/>
                <a:cs typeface="Tahoma" pitchFamily="2"/>
              </a:rPr>
              <a:t>	</a:t>
            </a:r>
            <a:br>
              <a:rPr lang="en-US" sz="4140" b="0" i="0" u="none" strike="noStrike">
                <a:ln>
                  <a:noFill/>
                </a:ln>
                <a:solidFill>
                  <a:srgbClr val="000080"/>
                </a:solidFill>
                <a:latin typeface="Thorndale" pitchFamily="18"/>
                <a:ea typeface="Andale Sans UI" pitchFamily="2"/>
                <a:cs typeface="Tahoma" pitchFamily="2"/>
              </a:rPr>
            </a:br>
            <a:r>
              <a:rPr lang="en-US" sz="4140" b="0" i="0" u="none" strike="noStrike">
                <a:ln>
                  <a:noFill/>
                </a:ln>
                <a:solidFill>
                  <a:srgbClr val="000080"/>
                </a:solidFill>
                <a:latin typeface="Thorndale" pitchFamily="18"/>
                <a:ea typeface="Andale Sans UI" pitchFamily="2"/>
                <a:cs typeface="Tahoma" pitchFamily="2"/>
              </a:rPr>
              <a:t>	                    </a:t>
            </a:r>
            <a:br>
              <a:rPr lang="en-US" sz="4140" b="0" i="0" u="none" strike="noStrike">
                <a:ln>
                  <a:noFill/>
                </a:ln>
                <a:solidFill>
                  <a:srgbClr val="000080"/>
                </a:solidFill>
                <a:latin typeface="Thorndale" pitchFamily="18"/>
                <a:ea typeface="Andale Sans UI" pitchFamily="2"/>
                <a:cs typeface="Tahoma" pitchFamily="2"/>
              </a:rPr>
            </a:br>
            <a:r>
              <a:rPr lang="en-US" sz="4140" b="0" i="0" u="none" strike="noStrike">
                <a:ln>
                  <a:noFill/>
                </a:ln>
                <a:solidFill>
                  <a:srgbClr val="000080"/>
                </a:solidFill>
                <a:latin typeface="Thorndale" pitchFamily="18"/>
                <a:ea typeface="Andale Sans UI" pitchFamily="2"/>
                <a:cs typeface="Tahoma" pitchFamily="2"/>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9DB3C638-4360-4FE8-80C2-ED571C7133CA}"/>
              </a:ext>
            </a:extLst>
          </p:cNvPr>
          <p:cNvSpPr>
            <a:spLocks noGrp="1"/>
          </p:cNvSpPr>
          <p:nvPr>
            <p:ph type="sldNum" sz="quarter" idx="12"/>
          </p:nvPr>
        </p:nvSpPr>
        <p:spPr/>
        <p:txBody>
          <a:bodyPr/>
          <a:lstStyle/>
          <a:p>
            <a:pPr lvl="0"/>
            <a:fld id="{F81C7BE6-5C85-493D-8569-09B91F015231}" type="slidenum">
              <a:t>5</a:t>
            </a:fld>
            <a:endParaRPr lang="en-US"/>
          </a:p>
        </p:txBody>
      </p:sp>
      <p:sp>
        <p:nvSpPr>
          <p:cNvPr id="2" name="Subtitle 1">
            <a:extLst>
              <a:ext uri="{FF2B5EF4-FFF2-40B4-BE49-F238E27FC236}">
                <a16:creationId xmlns:a16="http://schemas.microsoft.com/office/drawing/2014/main" id="{49D8790D-0373-4A2E-8335-072B0B735ABE}"/>
              </a:ext>
            </a:extLst>
          </p:cNvPr>
          <p:cNvSpPr txBox="1">
            <a:spLocks noGrp="1"/>
          </p:cNvSpPr>
          <p:nvPr>
            <p:ph type="subTitle" idx="4294967295"/>
          </p:nvPr>
        </p:nvSpPr>
        <p:spPr>
          <a:xfrm>
            <a:off x="529560" y="1321200"/>
            <a:ext cx="9071640" cy="1488907"/>
          </a:xfrm>
        </p:spPr>
        <p:txBody>
          <a:bodyPr anchor="ctr"/>
          <a:lstStyle/>
          <a:p>
            <a:pPr lvl="0" indent="-216000" algn="ctr"/>
            <a:r>
              <a:rPr lang="en-US" sz="4000" b="1" u="sng" dirty="0">
                <a:latin typeface="Calibri" pitchFamily="34"/>
              </a:rPr>
              <a:t>Data Wrangling (Munging)</a:t>
            </a:r>
          </a:p>
        </p:txBody>
      </p:sp>
      <p:pic>
        <p:nvPicPr>
          <p:cNvPr id="6" name="Picture 5">
            <a:extLst>
              <a:ext uri="{FF2B5EF4-FFF2-40B4-BE49-F238E27FC236}">
                <a16:creationId xmlns:a16="http://schemas.microsoft.com/office/drawing/2014/main" id="{E76A88A6-9BD3-46CE-B898-957EDA1CE60C}"/>
              </a:ext>
            </a:extLst>
          </p:cNvPr>
          <p:cNvPicPr>
            <a:picLocks noChangeAspect="1"/>
          </p:cNvPicPr>
          <p:nvPr/>
        </p:nvPicPr>
        <p:blipFill>
          <a:blip r:embed="rId3"/>
          <a:stretch>
            <a:fillRect/>
          </a:stretch>
        </p:blipFill>
        <p:spPr>
          <a:xfrm>
            <a:off x="2319453" y="2493580"/>
            <a:ext cx="5430645" cy="32158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B9D1BEFD-7762-47FB-8AE8-D787C2AB3147}"/>
              </a:ext>
            </a:extLst>
          </p:cNvPr>
          <p:cNvSpPr>
            <a:spLocks noGrp="1"/>
          </p:cNvSpPr>
          <p:nvPr>
            <p:ph type="sldNum" sz="quarter" idx="12"/>
          </p:nvPr>
        </p:nvSpPr>
        <p:spPr/>
        <p:txBody>
          <a:bodyPr/>
          <a:lstStyle/>
          <a:p>
            <a:pPr lvl="0"/>
            <a:fld id="{F7F5D568-61C9-407F-90A2-7AB600CEADE6}" type="slidenum">
              <a:t>6</a:t>
            </a:fld>
            <a:endParaRPr lang="en-US"/>
          </a:p>
        </p:txBody>
      </p:sp>
      <p:sp>
        <p:nvSpPr>
          <p:cNvPr id="2" name="Rectangle 1">
            <a:extLst>
              <a:ext uri="{FF2B5EF4-FFF2-40B4-BE49-F238E27FC236}">
                <a16:creationId xmlns:a16="http://schemas.microsoft.com/office/drawing/2014/main" id="{1EFE87B3-54E8-4E45-A0C0-DCD406163282}"/>
              </a:ext>
            </a:extLst>
          </p:cNvPr>
          <p:cNvSpPr/>
          <p:nvPr/>
        </p:nvSpPr>
        <p:spPr>
          <a:xfrm>
            <a:off x="3849480" y="2945880"/>
            <a:ext cx="1920239" cy="1463039"/>
          </a:xfrm>
          <a:prstGeom prst="rect">
            <a:avLst/>
          </a:prstGeom>
          <a:solidFill>
            <a:srgbClr val="FFFFCC"/>
          </a:solidFill>
          <a:ln w="0">
            <a:solidFill>
              <a:srgbClr val="FF6666"/>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1" i="0" u="none" strike="noStrike" kern="1200">
                <a:ln>
                  <a:noFill/>
                </a:ln>
                <a:latin typeface="Calibri" pitchFamily="34"/>
                <a:ea typeface="Microsoft YaHei" pitchFamily="2"/>
                <a:cs typeface="Mangal" pitchFamily="2"/>
              </a:rPr>
              <a:t>Data</a:t>
            </a:r>
          </a:p>
          <a:p>
            <a:pPr marL="0" marR="0" lvl="0" indent="0" algn="ctr" rtl="0" hangingPunct="0">
              <a:lnSpc>
                <a:spcPct val="100000"/>
              </a:lnSpc>
              <a:spcBef>
                <a:spcPts val="0"/>
              </a:spcBef>
              <a:spcAft>
                <a:spcPts val="0"/>
              </a:spcAft>
              <a:buNone/>
              <a:tabLst/>
            </a:pPr>
            <a:r>
              <a:rPr lang="en-US" sz="2000" b="1" i="0" u="none" strike="noStrike" kern="1200">
                <a:ln>
                  <a:noFill/>
                </a:ln>
                <a:latin typeface="Calibri" pitchFamily="34"/>
                <a:ea typeface="Microsoft YaHei" pitchFamily="2"/>
                <a:cs typeface="Mangal" pitchFamily="2"/>
              </a:rPr>
              <a:t> Wrangling</a:t>
            </a:r>
          </a:p>
          <a:p>
            <a:pPr marL="0" marR="0" lvl="0" indent="0" algn="ctr" rtl="0" hangingPunct="0">
              <a:lnSpc>
                <a:spcPct val="100000"/>
              </a:lnSpc>
              <a:spcBef>
                <a:spcPts val="0"/>
              </a:spcBef>
              <a:spcAft>
                <a:spcPts val="0"/>
              </a:spcAft>
              <a:buNone/>
              <a:tabLst/>
            </a:pPr>
            <a:r>
              <a:rPr lang="en-US" sz="2000" b="1" i="0" u="none" strike="noStrike" kern="1200">
                <a:ln>
                  <a:noFill/>
                </a:ln>
                <a:latin typeface="Calibri" pitchFamily="34"/>
                <a:ea typeface="Microsoft YaHei" pitchFamily="2"/>
                <a:cs typeface="Mangal" pitchFamily="2"/>
              </a:rPr>
              <a:t>(Munging)</a:t>
            </a:r>
          </a:p>
        </p:txBody>
      </p:sp>
      <p:sp>
        <p:nvSpPr>
          <p:cNvPr id="3" name="Rectangle: Rounded Corners 2">
            <a:extLst>
              <a:ext uri="{FF2B5EF4-FFF2-40B4-BE49-F238E27FC236}">
                <a16:creationId xmlns:a16="http://schemas.microsoft.com/office/drawing/2014/main" id="{FA2487B1-8C4E-42D4-91BD-005BA98B1323}"/>
              </a:ext>
            </a:extLst>
          </p:cNvPr>
          <p:cNvSpPr/>
          <p:nvPr/>
        </p:nvSpPr>
        <p:spPr>
          <a:xfrm>
            <a:off x="6738849" y="2488680"/>
            <a:ext cx="2348280" cy="2377439"/>
          </a:xfrm>
          <a:prstGeom prst="roundRect">
            <a:avLst/>
          </a:prstGeom>
          <a:solidFill>
            <a:srgbClr val="FF3333"/>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1" i="0" u="sng" strike="noStrike" kern="1200" dirty="0">
                <a:ln>
                  <a:noFill/>
                </a:ln>
                <a:ea typeface="Microsoft YaHei" pitchFamily="2"/>
                <a:cs typeface="Mangal" pitchFamily="2"/>
              </a:rPr>
              <a:t>Step 2</a:t>
            </a:r>
            <a:r>
              <a:rPr lang="en-US" sz="2000" b="0" i="0" u="none" strike="noStrike" kern="1200" dirty="0">
                <a:ln>
                  <a:noFill/>
                </a:ln>
                <a:ea typeface="Microsoft YaHei" pitchFamily="2"/>
                <a:cs typeface="Mangal" pitchFamily="2"/>
              </a:rPr>
              <a:t> </a:t>
            </a:r>
          </a:p>
          <a:p>
            <a:pPr marL="0" marR="0" lvl="0" indent="0" algn="l" rtl="0" hangingPunct="0">
              <a:lnSpc>
                <a:spcPct val="100000"/>
              </a:lnSpc>
              <a:spcBef>
                <a:spcPts val="0"/>
              </a:spcBef>
              <a:spcAft>
                <a:spcPts val="0"/>
              </a:spcAft>
              <a:buNone/>
              <a:tabLst/>
            </a:pPr>
            <a:endParaRPr lang="en-US" sz="2000" b="0" i="0" u="none" strike="noStrike" kern="1200" dirty="0">
              <a:ln>
                <a:noFill/>
              </a:ln>
              <a:ea typeface="Microsoft YaHei" pitchFamily="2"/>
              <a:cs typeface="Mangal" pitchFamily="2"/>
            </a:endParaRPr>
          </a:p>
          <a:p>
            <a:pPr marL="0" marR="0" lvl="0" indent="0" rtl="0" hangingPunct="0">
              <a:lnSpc>
                <a:spcPct val="100000"/>
              </a:lnSpc>
              <a:spcBef>
                <a:spcPts val="0"/>
              </a:spcBef>
              <a:spcAft>
                <a:spcPts val="0"/>
              </a:spcAft>
              <a:buNone/>
              <a:tabLst/>
            </a:pPr>
            <a:r>
              <a:rPr lang="en-US" sz="2000" b="0" i="0" u="none" strike="noStrike" kern="1200" dirty="0">
                <a:ln>
                  <a:noFill/>
                </a:ln>
                <a:ea typeface="Microsoft YaHei" pitchFamily="2"/>
                <a:cs typeface="Mangal" pitchFamily="2"/>
              </a:rPr>
              <a:t>Compared the </a:t>
            </a:r>
            <a:r>
              <a:rPr lang="en-US" sz="2000" dirty="0">
                <a:ea typeface="Microsoft YaHei" pitchFamily="2"/>
                <a:cs typeface="Mangal" pitchFamily="2"/>
              </a:rPr>
              <a:t>t</a:t>
            </a:r>
            <a:r>
              <a:rPr lang="en-US" sz="2000" b="0" i="0" u="none" strike="noStrike" kern="1200" dirty="0">
                <a:ln>
                  <a:noFill/>
                </a:ln>
                <a:ea typeface="Microsoft YaHei" pitchFamily="2"/>
                <a:cs typeface="Mangal" pitchFamily="2"/>
              </a:rPr>
              <a:t>wo </a:t>
            </a:r>
          </a:p>
          <a:p>
            <a:pPr marL="0" marR="0" lvl="0" indent="0" rtl="0" hangingPunct="0">
              <a:lnSpc>
                <a:spcPct val="100000"/>
              </a:lnSpc>
              <a:spcBef>
                <a:spcPts val="0"/>
              </a:spcBef>
              <a:spcAft>
                <a:spcPts val="0"/>
              </a:spcAft>
              <a:buNone/>
              <a:tabLst/>
            </a:pPr>
            <a:r>
              <a:rPr lang="en-US" sz="2000" b="0" i="0" u="none" strike="noStrike" kern="1200" dirty="0">
                <a:ln>
                  <a:noFill/>
                </a:ln>
                <a:ea typeface="Microsoft YaHei" pitchFamily="2"/>
                <a:cs typeface="Mangal" pitchFamily="2"/>
              </a:rPr>
              <a:t>datasets (Merged</a:t>
            </a:r>
          </a:p>
          <a:p>
            <a:pPr marL="0" marR="0" lvl="0" indent="0" rtl="0" hangingPunct="0">
              <a:lnSpc>
                <a:spcPct val="100000"/>
              </a:lnSpc>
              <a:spcBef>
                <a:spcPts val="0"/>
              </a:spcBef>
              <a:spcAft>
                <a:spcPts val="0"/>
              </a:spcAft>
              <a:buNone/>
              <a:tabLst/>
            </a:pPr>
            <a:r>
              <a:rPr lang="en-US" sz="2000" b="0" i="0" u="none" strike="noStrike" kern="1200" dirty="0">
                <a:ln>
                  <a:noFill/>
                </a:ln>
                <a:ea typeface="Microsoft YaHei" pitchFamily="2"/>
                <a:cs typeface="Mangal" pitchFamily="2"/>
              </a:rPr>
              <a:t>&amp; </a:t>
            </a:r>
            <a:r>
              <a:rPr lang="en-US" sz="2000" b="0" i="0" u="none" strike="noStrike" kern="1200" dirty="0" err="1">
                <a:ln>
                  <a:noFill/>
                </a:ln>
                <a:ea typeface="Microsoft YaHei" pitchFamily="2"/>
                <a:cs typeface="Mangal" pitchFamily="2"/>
              </a:rPr>
              <a:t>CustSegList</a:t>
            </a:r>
            <a:r>
              <a:rPr lang="en-US" sz="2000" b="0" i="0" u="none" strike="noStrike" kern="1200" dirty="0">
                <a:ln>
                  <a:noFill/>
                </a:ln>
                <a:ea typeface="Microsoft YaHei" pitchFamily="2"/>
                <a:cs typeface="Mangal" pitchFamily="2"/>
              </a:rPr>
              <a:t>)</a:t>
            </a:r>
          </a:p>
          <a:p>
            <a:pPr marL="0" marR="0" lvl="0" indent="0" algn="l" rtl="0" hangingPunct="0">
              <a:lnSpc>
                <a:spcPct val="100000"/>
              </a:lnSpc>
              <a:spcBef>
                <a:spcPts val="0"/>
              </a:spcBef>
              <a:spcAft>
                <a:spcPts val="0"/>
              </a:spcAft>
              <a:buNone/>
              <a:tabLst/>
            </a:pPr>
            <a:r>
              <a:rPr lang="en-US" sz="1800" b="0" i="0" u="none" strike="noStrike" kern="1200" dirty="0">
                <a:ln>
                  <a:noFill/>
                </a:ln>
                <a:latin typeface="Arial" pitchFamily="18"/>
                <a:ea typeface="Microsoft YaHei" pitchFamily="2"/>
                <a:cs typeface="Mangal" pitchFamily="2"/>
              </a:rPr>
              <a:t>           </a:t>
            </a:r>
          </a:p>
        </p:txBody>
      </p:sp>
      <p:sp>
        <p:nvSpPr>
          <p:cNvPr id="4" name="Rectangle: Rounded Corners 3">
            <a:extLst>
              <a:ext uri="{FF2B5EF4-FFF2-40B4-BE49-F238E27FC236}">
                <a16:creationId xmlns:a16="http://schemas.microsoft.com/office/drawing/2014/main" id="{D547B7C4-A8D4-4479-B5DC-0D22048C2AFC}"/>
              </a:ext>
            </a:extLst>
          </p:cNvPr>
          <p:cNvSpPr/>
          <p:nvPr/>
        </p:nvSpPr>
        <p:spPr>
          <a:xfrm>
            <a:off x="2415126" y="507601"/>
            <a:ext cx="4880388" cy="1463039"/>
          </a:xfrm>
          <a:prstGeom prst="roundRect">
            <a:avLst/>
          </a:prstGeom>
          <a:solidFill>
            <a:srgbClr val="CCFFFF"/>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1" i="0" u="sng" strike="noStrike" kern="1200" dirty="0">
                <a:ln>
                  <a:noFill/>
                </a:ln>
                <a:ea typeface="Microsoft YaHei" pitchFamily="2"/>
                <a:cs typeface="Mangal" pitchFamily="2"/>
              </a:rPr>
              <a:t>Step 1</a:t>
            </a:r>
          </a:p>
          <a:p>
            <a:pPr marL="0" marR="0" lvl="0" indent="0" algn="ctr" rtl="0" hangingPunct="0">
              <a:lnSpc>
                <a:spcPct val="100000"/>
              </a:lnSpc>
              <a:spcBef>
                <a:spcPts val="0"/>
              </a:spcBef>
              <a:spcAft>
                <a:spcPts val="0"/>
              </a:spcAft>
              <a:buNone/>
              <a:tabLst/>
            </a:pPr>
            <a:endParaRPr lang="en-US" sz="2000" b="1" dirty="0">
              <a:ea typeface="Microsoft YaHei" pitchFamily="2"/>
              <a:cs typeface="Mangal" pitchFamily="2"/>
            </a:endParaRPr>
          </a:p>
          <a:p>
            <a:pPr marL="0" marR="0" lvl="0" indent="0" algn="l" rtl="0" hangingPunct="0">
              <a:lnSpc>
                <a:spcPct val="100000"/>
              </a:lnSpc>
              <a:spcBef>
                <a:spcPts val="0"/>
              </a:spcBef>
              <a:spcAft>
                <a:spcPts val="0"/>
              </a:spcAft>
              <a:buNone/>
              <a:tabLst/>
            </a:pPr>
            <a:r>
              <a:rPr lang="en-US" sz="2000" b="0" i="0" u="none" strike="noStrike" kern="1200" dirty="0">
                <a:ln>
                  <a:noFill/>
                </a:ln>
                <a:ea typeface="Microsoft YaHei" pitchFamily="2"/>
                <a:cs typeface="Mangal" pitchFamily="2"/>
              </a:rPr>
              <a:t>Performed Variable Identification</a:t>
            </a:r>
            <a:r>
              <a:rPr lang="en-US" sz="2000" dirty="0">
                <a:ea typeface="Microsoft YaHei" pitchFamily="2"/>
                <a:cs typeface="Mangal" pitchFamily="2"/>
              </a:rPr>
              <a:t> </a:t>
            </a:r>
            <a:r>
              <a:rPr lang="en-US" sz="2000" b="0" i="0" u="none" strike="noStrike" kern="1200" dirty="0">
                <a:ln>
                  <a:noFill/>
                </a:ln>
                <a:ea typeface="Microsoft YaHei" pitchFamily="2"/>
                <a:cs typeface="Mangal" pitchFamily="2"/>
              </a:rPr>
              <a:t>to identify</a:t>
            </a:r>
          </a:p>
          <a:p>
            <a:pPr marL="0" marR="0" lvl="0" indent="0" algn="l" rtl="0" hangingPunct="0">
              <a:lnSpc>
                <a:spcPct val="100000"/>
              </a:lnSpc>
              <a:spcBef>
                <a:spcPts val="0"/>
              </a:spcBef>
              <a:spcAft>
                <a:spcPts val="0"/>
              </a:spcAft>
              <a:buNone/>
              <a:tabLst/>
            </a:pPr>
            <a:r>
              <a:rPr lang="en-US" sz="2000" b="0" i="0" u="none" strike="noStrike" kern="1200" dirty="0">
                <a:ln>
                  <a:noFill/>
                </a:ln>
                <a:ea typeface="Microsoft YaHei" pitchFamily="2"/>
                <a:cs typeface="Mangal" pitchFamily="2"/>
              </a:rPr>
              <a:t> significance of each variable</a:t>
            </a:r>
          </a:p>
        </p:txBody>
      </p:sp>
      <p:sp>
        <p:nvSpPr>
          <p:cNvPr id="5" name="Rectangle: Rounded Corners 4">
            <a:extLst>
              <a:ext uri="{FF2B5EF4-FFF2-40B4-BE49-F238E27FC236}">
                <a16:creationId xmlns:a16="http://schemas.microsoft.com/office/drawing/2014/main" id="{B705A513-0DE2-48EB-9F33-D963D4EC2CED}"/>
              </a:ext>
            </a:extLst>
          </p:cNvPr>
          <p:cNvSpPr/>
          <p:nvPr/>
        </p:nvSpPr>
        <p:spPr>
          <a:xfrm>
            <a:off x="2415126" y="5292720"/>
            <a:ext cx="4894068" cy="1485035"/>
          </a:xfrm>
          <a:prstGeom prst="roundRect">
            <a:avLst/>
          </a:prstGeom>
          <a:solidFill>
            <a:srgbClr val="33FF99"/>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2000" b="1" i="0" u="sng" strike="noStrike" kern="1200" dirty="0">
                <a:ln>
                  <a:noFill/>
                </a:ln>
                <a:ea typeface="Microsoft YaHei" pitchFamily="2"/>
                <a:cs typeface="Mangal" pitchFamily="2"/>
              </a:rPr>
              <a:t>Step 3</a:t>
            </a:r>
            <a:endParaRPr lang="en-US" sz="2000" b="1" u="sng" dirty="0">
              <a:ea typeface="Microsoft YaHei" pitchFamily="2"/>
              <a:cs typeface="Mangal" pitchFamily="2"/>
            </a:endParaRPr>
          </a:p>
          <a:p>
            <a:pPr marL="0" marR="0" lvl="0" indent="0" algn="l" rtl="0" hangingPunct="0">
              <a:lnSpc>
                <a:spcPct val="100000"/>
              </a:lnSpc>
              <a:spcBef>
                <a:spcPts val="0"/>
              </a:spcBef>
              <a:spcAft>
                <a:spcPts val="0"/>
              </a:spcAft>
              <a:buNone/>
              <a:tabLst/>
            </a:pPr>
            <a:r>
              <a:rPr lang="en-US" sz="2000" b="0" i="0" u="none" strike="noStrike" kern="1200" dirty="0">
                <a:ln>
                  <a:noFill/>
                </a:ln>
                <a:ea typeface="Microsoft YaHei" pitchFamily="2"/>
                <a:cs typeface="Mangal" pitchFamily="2"/>
              </a:rPr>
              <a:t>Create raw data from data chosen </a:t>
            </a:r>
            <a:r>
              <a:rPr lang="en-US" sz="2000" dirty="0">
                <a:ea typeface="Microsoft YaHei" pitchFamily="2"/>
                <a:cs typeface="Mangal" pitchFamily="2"/>
              </a:rPr>
              <a:t>i</a:t>
            </a:r>
            <a:r>
              <a:rPr lang="en-US" sz="2000" b="0" i="0" u="none" strike="noStrike" kern="1200" dirty="0">
                <a:ln>
                  <a:noFill/>
                </a:ln>
                <a:ea typeface="Microsoft YaHei" pitchFamily="2"/>
                <a:cs typeface="Mangal" pitchFamily="2"/>
              </a:rPr>
              <a:t>n step 2</a:t>
            </a:r>
          </a:p>
          <a:p>
            <a:pPr marL="0" marR="0" lvl="0" indent="0" algn="l" rtl="0" hangingPunct="0">
              <a:lnSpc>
                <a:spcPct val="100000"/>
              </a:lnSpc>
              <a:spcBef>
                <a:spcPts val="0"/>
              </a:spcBef>
              <a:spcAft>
                <a:spcPts val="0"/>
              </a:spcAft>
              <a:buNone/>
              <a:tabLst/>
            </a:pPr>
            <a:r>
              <a:rPr lang="en-US" sz="2000" b="0" i="0" u="none" strike="noStrike" kern="1200" dirty="0">
                <a:ln>
                  <a:noFill/>
                </a:ln>
                <a:ea typeface="Microsoft YaHei" pitchFamily="2"/>
                <a:cs typeface="Mangal" pitchFamily="2"/>
              </a:rPr>
              <a:t>to identify Target Variable and perform </a:t>
            </a:r>
          </a:p>
          <a:p>
            <a:pPr marL="0" marR="0" lvl="0" indent="0" algn="l" rtl="0" hangingPunct="0">
              <a:lnSpc>
                <a:spcPct val="100000"/>
              </a:lnSpc>
              <a:spcBef>
                <a:spcPts val="0"/>
              </a:spcBef>
              <a:spcAft>
                <a:spcPts val="0"/>
              </a:spcAft>
              <a:buNone/>
              <a:tabLst/>
            </a:pPr>
            <a:r>
              <a:rPr lang="en-US" sz="2000" b="0" i="0" u="none" strike="noStrike" kern="1200" dirty="0">
                <a:ln>
                  <a:noFill/>
                </a:ln>
                <a:ea typeface="Microsoft YaHei" pitchFamily="2"/>
                <a:cs typeface="Mangal" pitchFamily="2"/>
              </a:rPr>
              <a:t>further analysis</a:t>
            </a:r>
          </a:p>
        </p:txBody>
      </p:sp>
      <p:pic>
        <p:nvPicPr>
          <p:cNvPr id="6" name="Graphic 5">
            <a:extLst>
              <a:ext uri="{FF2B5EF4-FFF2-40B4-BE49-F238E27FC236}">
                <a16:creationId xmlns:a16="http://schemas.microsoft.com/office/drawing/2014/main" id="{EFFCD528-65DC-4E1A-B1FC-1E8FBFFB0D21}"/>
              </a:ext>
            </a:extLst>
          </p:cNvPr>
          <p:cNvPicPr>
            <a:picLocks noChangeAspect="1"/>
          </p:cNvPicPr>
          <p:nvPr/>
        </p:nvPicPr>
        <p:blipFill>
          <a:blip r:embed="rId3">
            <a:lum/>
            <a:alphaModFix/>
            <a:extLst>
              <a:ext uri="{96DAC541-7B7A-43D3-8B79-37D633B846F1}">
                <asvg:svgBlip xmlns:asvg="http://schemas.microsoft.com/office/drawing/2016/SVG/main" r:embed="rId4"/>
              </a:ext>
            </a:extLst>
          </a:blip>
          <a:srcRect/>
          <a:stretch>
            <a:fillRect/>
          </a:stretch>
        </p:blipFill>
        <p:spPr>
          <a:xfrm>
            <a:off x="2871005" y="1924919"/>
            <a:ext cx="4023360" cy="3504959"/>
          </a:xfrm>
          <a:prstGeom prst="rect">
            <a:avLst/>
          </a:prstGeom>
          <a:noFill/>
          <a:ln>
            <a:noFill/>
          </a:ln>
        </p:spPr>
      </p:pic>
      <p:sp>
        <p:nvSpPr>
          <p:cNvPr id="7" name="Rectangle: Rounded Corners 6">
            <a:extLst>
              <a:ext uri="{FF2B5EF4-FFF2-40B4-BE49-F238E27FC236}">
                <a16:creationId xmlns:a16="http://schemas.microsoft.com/office/drawing/2014/main" id="{E4B62E62-74B4-46B9-9CC7-8836680009E0}"/>
              </a:ext>
            </a:extLst>
          </p:cNvPr>
          <p:cNvSpPr/>
          <p:nvPr/>
        </p:nvSpPr>
        <p:spPr>
          <a:xfrm>
            <a:off x="557640" y="2488680"/>
            <a:ext cx="2468880" cy="2286000"/>
          </a:xfrm>
          <a:prstGeom prst="roundRect">
            <a:avLst/>
          </a:prstGeom>
          <a:solidFill>
            <a:srgbClr val="FF9900"/>
          </a:solidFill>
          <a:ln w="0">
            <a:solidFill>
              <a:srgbClr val="808080"/>
            </a:solidFill>
            <a:prstDash val="solid"/>
          </a:ln>
        </p:spPr>
        <p:txBody>
          <a:bodyPr vert="horz" wrap="none" lIns="90000" tIns="45000" rIns="90000" bIns="45000" anchor="ctr" anchorCtr="0" compatLnSpc="0"/>
          <a:lstStyle/>
          <a:p>
            <a:pPr marL="0" marR="0" lvl="0" indent="0" algn="ctr" rtl="0" hangingPunct="0">
              <a:lnSpc>
                <a:spcPct val="100000"/>
              </a:lnSpc>
              <a:spcBef>
                <a:spcPts val="0"/>
              </a:spcBef>
              <a:spcAft>
                <a:spcPts val="0"/>
              </a:spcAft>
              <a:buNone/>
              <a:tabLst/>
            </a:pPr>
            <a:r>
              <a:rPr lang="en-US" sz="1800" b="1" i="0" u="sng" strike="noStrike" kern="1200" dirty="0">
                <a:ln>
                  <a:noFill/>
                </a:ln>
                <a:ea typeface="Microsoft YaHei" pitchFamily="2"/>
                <a:cs typeface="Mangal" pitchFamily="2"/>
              </a:rPr>
              <a:t>Step 4</a:t>
            </a:r>
          </a:p>
          <a:p>
            <a:pPr marL="0" marR="0" lvl="0" indent="0" algn="ctr" rtl="0" hangingPunct="0">
              <a:lnSpc>
                <a:spcPct val="100000"/>
              </a:lnSpc>
              <a:spcBef>
                <a:spcPts val="0"/>
              </a:spcBef>
              <a:spcAft>
                <a:spcPts val="0"/>
              </a:spcAft>
              <a:buNone/>
              <a:tabLst/>
            </a:pPr>
            <a:endParaRPr lang="en-US" sz="1800" b="0" i="0" u="none" strike="noStrike" kern="1200" dirty="0">
              <a:ln>
                <a:noFill/>
              </a:ln>
              <a:ea typeface="Microsoft YaHei" pitchFamily="2"/>
              <a:cs typeface="Mangal" pitchFamily="2"/>
            </a:endParaRPr>
          </a:p>
          <a:p>
            <a:pPr marL="0" marR="0" lvl="0" indent="0" algn="ctr" rtl="0" hangingPunct="0">
              <a:lnSpc>
                <a:spcPct val="100000"/>
              </a:lnSpc>
              <a:spcBef>
                <a:spcPts val="0"/>
              </a:spcBef>
              <a:spcAft>
                <a:spcPts val="0"/>
              </a:spcAft>
              <a:buNone/>
              <a:tabLst/>
            </a:pPr>
            <a:r>
              <a:rPr lang="en-US" sz="2000" b="0" i="0" u="none" strike="noStrike" kern="1200" dirty="0">
                <a:ln>
                  <a:noFill/>
                </a:ln>
                <a:ea typeface="Microsoft YaHei" pitchFamily="2"/>
                <a:cs typeface="Mangal" pitchFamily="2"/>
              </a:rPr>
              <a:t>Perform data</a:t>
            </a:r>
          </a:p>
          <a:p>
            <a:pPr marL="0" marR="0" lvl="0" indent="0" algn="ctr" rtl="0" hangingPunct="0">
              <a:lnSpc>
                <a:spcPct val="100000"/>
              </a:lnSpc>
              <a:spcBef>
                <a:spcPts val="0"/>
              </a:spcBef>
              <a:spcAft>
                <a:spcPts val="0"/>
              </a:spcAft>
              <a:buNone/>
              <a:tabLst/>
            </a:pPr>
            <a:r>
              <a:rPr lang="en-US" sz="2000" dirty="0">
                <a:ea typeface="Microsoft YaHei" pitchFamily="2"/>
                <a:cs typeface="Mangal" pitchFamily="2"/>
              </a:rPr>
              <a:t>c</a:t>
            </a:r>
            <a:r>
              <a:rPr lang="en-US" sz="2000" b="0" i="0" u="none" strike="noStrike" kern="1200" dirty="0">
                <a:ln>
                  <a:noFill/>
                </a:ln>
                <a:ea typeface="Microsoft YaHei" pitchFamily="2"/>
                <a:cs typeface="Mangal" pitchFamily="2"/>
              </a:rPr>
              <a:t>leaning and treatment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433A834A-DB96-4990-A3C5-F65D89605F4B}"/>
              </a:ext>
            </a:extLst>
          </p:cNvPr>
          <p:cNvSpPr>
            <a:spLocks noGrp="1"/>
          </p:cNvSpPr>
          <p:nvPr>
            <p:ph type="sldNum" sz="quarter" idx="12"/>
          </p:nvPr>
        </p:nvSpPr>
        <p:spPr/>
        <p:txBody>
          <a:bodyPr/>
          <a:lstStyle/>
          <a:p>
            <a:pPr lvl="0"/>
            <a:fld id="{1628F2B7-AA60-421C-A21C-15975D8BA02E}" type="slidenum">
              <a:t>7</a:t>
            </a:fld>
            <a:endParaRPr lang="en-US"/>
          </a:p>
        </p:txBody>
      </p:sp>
      <p:sp>
        <p:nvSpPr>
          <p:cNvPr id="2" name="Title 1">
            <a:extLst>
              <a:ext uri="{FF2B5EF4-FFF2-40B4-BE49-F238E27FC236}">
                <a16:creationId xmlns:a16="http://schemas.microsoft.com/office/drawing/2014/main" id="{D6D174F5-E2EB-4671-8F9F-B6A1C38A404D}"/>
              </a:ext>
            </a:extLst>
          </p:cNvPr>
          <p:cNvSpPr txBox="1">
            <a:spLocks noGrp="1"/>
          </p:cNvSpPr>
          <p:nvPr>
            <p:ph type="title" idx="4294967295"/>
          </p:nvPr>
        </p:nvSpPr>
        <p:spPr>
          <a:xfrm>
            <a:off x="503999" y="200880"/>
            <a:ext cx="9071640" cy="1262160"/>
          </a:xfrm>
        </p:spPr>
        <p:txBody>
          <a:bodyPr/>
          <a:lstStyle/>
          <a:p>
            <a:pPr lvl="0"/>
            <a:r>
              <a:rPr lang="en-US" sz="3600" b="1" dirty="0">
                <a:latin typeface="Calibri" pitchFamily="34"/>
              </a:rPr>
              <a:t>Step 1: Variable Identification</a:t>
            </a:r>
          </a:p>
        </p:txBody>
      </p:sp>
      <p:graphicFrame>
        <p:nvGraphicFramePr>
          <p:cNvPr id="3" name="Table 2">
            <a:extLst>
              <a:ext uri="{FF2B5EF4-FFF2-40B4-BE49-F238E27FC236}">
                <a16:creationId xmlns:a16="http://schemas.microsoft.com/office/drawing/2014/main" id="{2BA23368-7D59-41C9-881C-3F04B5F72AED}"/>
              </a:ext>
            </a:extLst>
          </p:cNvPr>
          <p:cNvGraphicFramePr>
            <a:graphicFrameLocks noGrp="1"/>
          </p:cNvGraphicFramePr>
          <p:nvPr>
            <p:extLst>
              <p:ext uri="{D42A27DB-BD31-4B8C-83A1-F6EECF244321}">
                <p14:modId xmlns:p14="http://schemas.microsoft.com/office/powerpoint/2010/main" val="4028892553"/>
              </p:ext>
            </p:extLst>
          </p:nvPr>
        </p:nvGraphicFramePr>
        <p:xfrm>
          <a:off x="776880" y="1250280"/>
          <a:ext cx="8138160" cy="5867400"/>
        </p:xfrm>
        <a:graphic>
          <a:graphicData uri="http://schemas.openxmlformats.org/drawingml/2006/table">
            <a:tbl>
              <a:tblPr firstRow="1" bandRow="1">
                <a:tableStyleId>{21E4AEA4-8DFA-4A89-87EB-49C32662AFE0}</a:tableStyleId>
              </a:tblPr>
              <a:tblGrid>
                <a:gridCol w="4068000">
                  <a:extLst>
                    <a:ext uri="{9D8B030D-6E8A-4147-A177-3AD203B41FA5}">
                      <a16:colId xmlns:a16="http://schemas.microsoft.com/office/drawing/2014/main" val="3318911832"/>
                    </a:ext>
                  </a:extLst>
                </a:gridCol>
                <a:gridCol w="4070160">
                  <a:extLst>
                    <a:ext uri="{9D8B030D-6E8A-4147-A177-3AD203B41FA5}">
                      <a16:colId xmlns:a16="http://schemas.microsoft.com/office/drawing/2014/main" val="2357630520"/>
                    </a:ext>
                  </a:extLst>
                </a:gridCol>
              </a:tblGrid>
              <a:tr h="350280">
                <a:tc>
                  <a:txBody>
                    <a:bodyPr/>
                    <a:lstStyle/>
                    <a:p>
                      <a:pPr marL="0" marR="0" lvl="0" indent="0" algn="ctr" rtl="0" hangingPunct="0">
                        <a:lnSpc>
                          <a:spcPct val="100000"/>
                        </a:lnSpc>
                        <a:spcBef>
                          <a:spcPts val="0"/>
                        </a:spcBef>
                        <a:spcAft>
                          <a:spcPts val="0"/>
                        </a:spcAft>
                        <a:buNone/>
                        <a:tabLst/>
                      </a:pPr>
                      <a:r>
                        <a:rPr lang="en-US" sz="1800" u="none" strike="noStrike" kern="1200">
                          <a:ln>
                            <a:noFill/>
                          </a:ln>
                        </a:rPr>
                        <a:t>Identity Variables</a:t>
                      </a:r>
                      <a:endParaRPr lang="en-US" sz="18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Policy related Variables</a:t>
                      </a:r>
                      <a:endParaRPr lang="en-US" sz="18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00175837"/>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policy_owner_number</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policy_number</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38003208"/>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Own_gender</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premium</a:t>
                      </a:r>
                      <a:endParaRPr lang="en-US" sz="13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01846119"/>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LA_gender</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afyp</a:t>
                      </a:r>
                      <a:endParaRPr lang="en-US" sz="13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1084034"/>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Own_Education</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sum_assured</a:t>
                      </a:r>
                      <a:endParaRPr lang="en-US" sz="13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3953094"/>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Own_Edu</a:t>
                      </a:r>
                      <a:endParaRPr lang="en-US" sz="13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RCD</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23913846"/>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LA_DOB</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Policy_term</a:t>
                      </a:r>
                      <a:endParaRPr lang="en-US" sz="13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4585038"/>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Marital_status</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PPT</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3119809"/>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City</a:t>
                      </a:r>
                      <a:endParaRPr lang="en-US" sz="13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billing_frequency</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543728"/>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City_classification</a:t>
                      </a:r>
                      <a:endParaRPr lang="en-US" sz="13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risk_status</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41642138"/>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STATNAME</a:t>
                      </a:r>
                      <a:endParaRPr lang="en-US" sz="13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contract_type</a:t>
                      </a:r>
                      <a:endParaRPr lang="en-US" sz="13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45392858"/>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DSTNAME</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Product_description</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47495713"/>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Focus_Region</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Product_Club_Manual</a:t>
                      </a:r>
                      <a:endParaRPr lang="en-US" sz="13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26383481"/>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Owner_salary</a:t>
                      </a:r>
                      <a:endParaRPr lang="en-US" sz="13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CUST_prod_cat</a:t>
                      </a:r>
                      <a:endParaRPr lang="en-US" sz="13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7493978"/>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Occ_profile</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Product_brief_category</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30417856"/>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Occupation</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Par_NonPar</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0897980"/>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Occupation_group</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ECS_flag</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3264590"/>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own_occupation</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channel_flag</a:t>
                      </a:r>
                      <a:endParaRPr lang="en-US" sz="13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24249750"/>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Freq (CustSegList)</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rtl="0" hangingPunct="0">
                        <a:lnSpc>
                          <a:spcPct val="100000"/>
                        </a:lnSpc>
                        <a:spcBef>
                          <a:spcPts val="0"/>
                        </a:spcBef>
                        <a:spcAft>
                          <a:spcPts val="0"/>
                        </a:spcAft>
                        <a:buNone/>
                        <a:tabLst/>
                      </a:pPr>
                      <a:r>
                        <a:rPr lang="en-US" sz="1300" u="none" strike="noStrike" kern="1200">
                          <a:ln>
                            <a:noFill/>
                          </a:ln>
                        </a:rPr>
                        <a:t>Med_flag</a:t>
                      </a:r>
                      <a:endParaRPr lang="en-US" sz="13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43675929"/>
                  </a:ext>
                </a:extLst>
              </a:tr>
              <a:tr h="276840">
                <a:tc>
                  <a:txBody>
                    <a:bodyPr/>
                    <a:lstStyle/>
                    <a:p>
                      <a:pPr marL="0" marR="0" lvl="0" indent="0" rtl="0" hangingPunct="0">
                        <a:lnSpc>
                          <a:spcPct val="100000"/>
                        </a:lnSpc>
                        <a:spcBef>
                          <a:spcPts val="0"/>
                        </a:spcBef>
                        <a:spcAft>
                          <a:spcPts val="0"/>
                        </a:spcAft>
                        <a:buNone/>
                        <a:tabLst/>
                      </a:pPr>
                      <a:r>
                        <a:rPr lang="en-US" sz="1300" u="none" strike="noStrike" kern="1200">
                          <a:ln>
                            <a:noFill/>
                          </a:ln>
                        </a:rPr>
                        <a:t>multi_cust (CustSegList)</a:t>
                      </a:r>
                      <a:endParaRPr lang="en-US" sz="1300" b="0"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rtl="0" hangingPunct="0">
                        <a:lnSpc>
                          <a:spcPct val="100000"/>
                        </a:lnSpc>
                        <a:spcBef>
                          <a:spcPts val="0"/>
                        </a:spcBef>
                        <a:spcAft>
                          <a:spcPts val="0"/>
                        </a:spcAft>
                        <a:buNone/>
                        <a:tabLst/>
                      </a:pPr>
                      <a:r>
                        <a:rPr lang="en-US" sz="1300" u="none" strike="noStrike" kern="1200" dirty="0" err="1">
                          <a:ln>
                            <a:noFill/>
                          </a:ln>
                        </a:rPr>
                        <a:t>Combine_policy</a:t>
                      </a:r>
                      <a:r>
                        <a:rPr lang="en-US" sz="1300" u="none" strike="noStrike" kern="1200" dirty="0">
                          <a:ln>
                            <a:noFill/>
                          </a:ln>
                        </a:rPr>
                        <a:t> (</a:t>
                      </a:r>
                      <a:r>
                        <a:rPr lang="en-US" sz="1300" u="none" strike="noStrike" kern="1200" dirty="0" err="1">
                          <a:ln>
                            <a:noFill/>
                          </a:ln>
                        </a:rPr>
                        <a:t>CustSegList</a:t>
                      </a:r>
                      <a:r>
                        <a:rPr lang="en-US" sz="1300" u="none" strike="noStrike" kern="1200" dirty="0">
                          <a:ln>
                            <a:noFill/>
                          </a:ln>
                        </a:rPr>
                        <a:t>)</a:t>
                      </a:r>
                      <a:endParaRPr lang="en-US" sz="1300" b="0" i="0" u="none" strike="noStrike" kern="1200" dirty="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29008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77BE4AAC-6DD5-480C-96F7-7BB17B4FC5E7}"/>
              </a:ext>
            </a:extLst>
          </p:cNvPr>
          <p:cNvSpPr>
            <a:spLocks noGrp="1"/>
          </p:cNvSpPr>
          <p:nvPr>
            <p:ph type="sldNum" sz="quarter" idx="12"/>
          </p:nvPr>
        </p:nvSpPr>
        <p:spPr/>
        <p:txBody>
          <a:bodyPr/>
          <a:lstStyle/>
          <a:p>
            <a:pPr lvl="0"/>
            <a:fld id="{386AF008-8F8A-4B93-9B03-40470C58E073}" type="slidenum">
              <a:t>8</a:t>
            </a:fld>
            <a:endParaRPr lang="en-US"/>
          </a:p>
        </p:txBody>
      </p:sp>
      <p:graphicFrame>
        <p:nvGraphicFramePr>
          <p:cNvPr id="2" name="Table Placeholder 1">
            <a:extLst>
              <a:ext uri="{FF2B5EF4-FFF2-40B4-BE49-F238E27FC236}">
                <a16:creationId xmlns:a16="http://schemas.microsoft.com/office/drawing/2014/main" id="{31F2EE24-12C7-46B7-9B63-31CB26FA3B91}"/>
              </a:ext>
            </a:extLst>
          </p:cNvPr>
          <p:cNvGraphicFramePr>
            <a:graphicFrameLocks noGrp="1"/>
          </p:cNvGraphicFramePr>
          <p:nvPr>
            <p:ph type="tbl" idx="4294967295"/>
            <p:extLst>
              <p:ext uri="{D42A27DB-BD31-4B8C-83A1-F6EECF244321}">
                <p14:modId xmlns:p14="http://schemas.microsoft.com/office/powerpoint/2010/main" val="1362531359"/>
              </p:ext>
            </p:extLst>
          </p:nvPr>
        </p:nvGraphicFramePr>
        <p:xfrm>
          <a:off x="548640" y="1554119"/>
          <a:ext cx="9060480" cy="4998240"/>
        </p:xfrm>
        <a:graphic>
          <a:graphicData uri="http://schemas.openxmlformats.org/drawingml/2006/table">
            <a:tbl>
              <a:tblPr firstRow="1" bandRow="1">
                <a:tableStyleId>{21E4AEA4-8DFA-4A89-87EB-49C32662AFE0}</a:tableStyleId>
              </a:tblPr>
              <a:tblGrid>
                <a:gridCol w="3020400">
                  <a:extLst>
                    <a:ext uri="{9D8B030D-6E8A-4147-A177-3AD203B41FA5}">
                      <a16:colId xmlns:a16="http://schemas.microsoft.com/office/drawing/2014/main" val="2307488556"/>
                    </a:ext>
                  </a:extLst>
                </a:gridCol>
                <a:gridCol w="3020400">
                  <a:extLst>
                    <a:ext uri="{9D8B030D-6E8A-4147-A177-3AD203B41FA5}">
                      <a16:colId xmlns:a16="http://schemas.microsoft.com/office/drawing/2014/main" val="1452671660"/>
                    </a:ext>
                  </a:extLst>
                </a:gridCol>
                <a:gridCol w="3019680">
                  <a:extLst>
                    <a:ext uri="{9D8B030D-6E8A-4147-A177-3AD203B41FA5}">
                      <a16:colId xmlns:a16="http://schemas.microsoft.com/office/drawing/2014/main" val="3107843472"/>
                    </a:ext>
                  </a:extLst>
                </a:gridCol>
              </a:tblGrid>
              <a:tr h="528480">
                <a:tc>
                  <a:txBody>
                    <a:bodyPr/>
                    <a:lstStyle/>
                    <a:p>
                      <a:pPr marL="0" marR="0" indent="0" rtl="0" hangingPunct="0">
                        <a:lnSpc>
                          <a:spcPct val="100000"/>
                        </a:lnSpc>
                        <a:spcBef>
                          <a:spcPts val="0"/>
                        </a:spcBef>
                        <a:spcAft>
                          <a:spcPts val="0"/>
                        </a:spcAft>
                        <a:tabLst/>
                      </a:pPr>
                      <a:endParaRPr lang="en-US" sz="1800" b="0" i="0" u="none" strike="noStrike" kern="1200" dirty="0">
                        <a:ln>
                          <a:noFill/>
                        </a:ln>
                        <a:latin typeface="Arial" pitchFamily="18"/>
                        <a:ea typeface="Microsoft YaHei" pitchFamily="2"/>
                        <a:cs typeface="Mangal" pitchFamily="2"/>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rtl="0" hangingPunct="0">
                        <a:lnSpc>
                          <a:spcPct val="100000"/>
                        </a:lnSpc>
                        <a:spcBef>
                          <a:spcPts val="0"/>
                        </a:spcBef>
                        <a:spcAft>
                          <a:spcPts val="0"/>
                        </a:spcAft>
                        <a:buNone/>
                        <a:tabLst/>
                      </a:pPr>
                      <a:r>
                        <a:rPr lang="en-US" sz="2800" u="none" strike="noStrike" kern="1200">
                          <a:ln>
                            <a:noFill/>
                          </a:ln>
                        </a:rPr>
                        <a:t>Merged</a:t>
                      </a:r>
                      <a:endParaRPr lang="en-US" sz="2800" b="1" i="0" u="none" strike="noStrike" kern="1200">
                        <a:ln>
                          <a:noFill/>
                        </a:ln>
                        <a:latin typeface="Calibri" pitchFamily="34"/>
                        <a:ea typeface="Microsoft YaHei" pitchFamily="2"/>
                        <a:cs typeface="Mangal" pitchFamily="2"/>
                      </a:endParaRPr>
                    </a:p>
                  </a:txBody>
                  <a:tcPr>
                    <a:lnT w="12700" cap="flat" cmpd="sng" algn="ctr">
                      <a:solidFill>
                        <a:schemeClr val="tx1"/>
                      </a:solidFill>
                      <a:prstDash val="solid"/>
                      <a:round/>
                      <a:headEnd type="none" w="med" len="med"/>
                      <a:tailEnd type="none" w="med" len="med"/>
                    </a:lnT>
                  </a:tcPr>
                </a:tc>
                <a:tc>
                  <a:txBody>
                    <a:bodyPr/>
                    <a:lstStyle/>
                    <a:p>
                      <a:pPr marL="0" marR="0" lvl="0" indent="0" algn="ctr" rtl="0" hangingPunct="0">
                        <a:lnSpc>
                          <a:spcPct val="100000"/>
                        </a:lnSpc>
                        <a:spcBef>
                          <a:spcPts val="0"/>
                        </a:spcBef>
                        <a:spcAft>
                          <a:spcPts val="0"/>
                        </a:spcAft>
                        <a:buNone/>
                        <a:tabLst/>
                      </a:pPr>
                      <a:r>
                        <a:rPr lang="en-US" sz="2800" u="none" strike="noStrike" kern="1200">
                          <a:ln>
                            <a:noFill/>
                          </a:ln>
                        </a:rPr>
                        <a:t>CustSegList</a:t>
                      </a:r>
                      <a:endParaRPr lang="en-US" sz="2800" b="1"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94865704"/>
                  </a:ext>
                </a:extLst>
              </a:tr>
              <a:tr h="372960">
                <a:tc>
                  <a:txBody>
                    <a:bodyPr/>
                    <a:lstStyle/>
                    <a:p>
                      <a:pPr marL="0" marR="0" lvl="0" indent="0" rtl="0" hangingPunct="0">
                        <a:lnSpc>
                          <a:spcPct val="100000"/>
                        </a:lnSpc>
                        <a:spcBef>
                          <a:spcPts val="0"/>
                        </a:spcBef>
                        <a:spcAft>
                          <a:spcPts val="0"/>
                        </a:spcAft>
                        <a:buNone/>
                        <a:tabLst/>
                      </a:pPr>
                      <a:r>
                        <a:rPr lang="en-US" sz="1800" u="none" strike="noStrike" kern="1200">
                          <a:ln>
                            <a:noFill/>
                          </a:ln>
                        </a:rPr>
                        <a:t>1. Shape</a:t>
                      </a:r>
                      <a:endParaRPr lang="en-US" sz="18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(812914,37)</a:t>
                      </a:r>
                      <a:endParaRPr lang="en-US" sz="1800" b="0"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(750598,33)</a:t>
                      </a:r>
                      <a:endParaRPr lang="en-US" sz="18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66450698"/>
                  </a:ext>
                </a:extLst>
              </a:tr>
              <a:tr h="651960">
                <a:tc rowSpan="5">
                  <a:txBody>
                    <a:bodyPr/>
                    <a:lstStyle/>
                    <a:p>
                      <a:pPr marL="0" marR="0" lvl="0" indent="0" algn="l" rtl="0" hangingPunct="0">
                        <a:lnSpc>
                          <a:spcPct val="100000"/>
                        </a:lnSpc>
                        <a:spcBef>
                          <a:spcPts val="0"/>
                        </a:spcBef>
                        <a:spcAft>
                          <a:spcPts val="0"/>
                        </a:spcAft>
                        <a:buNone/>
                        <a:tabLst/>
                      </a:pPr>
                      <a:r>
                        <a:rPr lang="en-US" sz="1800" u="none" strike="noStrike" kern="1200">
                          <a:ln>
                            <a:noFill/>
                          </a:ln>
                        </a:rPr>
                        <a:t>2. Observations</a:t>
                      </a:r>
                      <a:endParaRPr lang="en-US" sz="1800" b="1" i="0" u="none" strike="noStrike" kern="1200">
                        <a:ln>
                          <a:noFill/>
                        </a:ln>
                        <a:latin typeface="Calibri" pitchFamily="34"/>
                        <a:ea typeface="Microsoft YaHei" pitchFamily="2"/>
                        <a:cs typeface="Mangal" pitchFamily="2"/>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One row per policy purchase</a:t>
                      </a:r>
                    </a:p>
                    <a:p>
                      <a:pPr marL="0" marR="0" lvl="0" indent="0" algn="ctr" rtl="0" hangingPunct="0">
                        <a:lnSpc>
                          <a:spcPct val="100000"/>
                        </a:lnSpc>
                        <a:spcBef>
                          <a:spcPts val="0"/>
                        </a:spcBef>
                        <a:spcAft>
                          <a:spcPts val="0"/>
                        </a:spcAft>
                        <a:buNone/>
                        <a:tabLst/>
                      </a:pPr>
                      <a:endParaRPr lang="en-US" sz="1800" b="0" i="0" u="none" strike="noStrike" kern="1200">
                        <a:ln>
                          <a:noFill/>
                        </a:ln>
                        <a:latin typeface="Calibri" pitchFamily="34"/>
                        <a:ea typeface="Microsoft YaHei" pitchFamily="2"/>
                        <a:cs typeface="Mangal" pitchFamily="2"/>
                      </a:endParaRPr>
                    </a:p>
                  </a:txBody>
                  <a:tcPr/>
                </a:tc>
                <a:tc>
                  <a:txBody>
                    <a:bodyPr/>
                    <a:lstStyle/>
                    <a:p>
                      <a:pPr marL="0" marR="0" lvl="0" indent="0" algn="ctr" rtl="0" hangingPunct="0">
                        <a:lnSpc>
                          <a:spcPct val="100000"/>
                        </a:lnSpc>
                        <a:spcBef>
                          <a:spcPts val="0"/>
                        </a:spcBef>
                        <a:spcAft>
                          <a:spcPts val="0"/>
                        </a:spcAft>
                        <a:buNone/>
                        <a:tabLst/>
                      </a:pPr>
                      <a:r>
                        <a:rPr lang="en-US" sz="1800" u="none" strike="noStrike" kern="1200">
                          <a:ln>
                            <a:noFill/>
                          </a:ln>
                        </a:rPr>
                        <a:t>One row per customer</a:t>
                      </a:r>
                      <a:endParaRPr lang="en-US" sz="18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8670631"/>
                  </a:ext>
                </a:extLst>
              </a:tr>
              <a:tr h="651960">
                <a:tc vMerge="1">
                  <a:txBody>
                    <a:bodyPr/>
                    <a:lstStyle/>
                    <a:p>
                      <a:endParaRPr lang="en-IN"/>
                    </a:p>
                  </a:txBody>
                  <a:tcPr/>
                </a:tc>
                <a:tc gridSpan="2">
                  <a:txBody>
                    <a:bodyPr/>
                    <a:lstStyle/>
                    <a:p>
                      <a:pPr marL="0" marR="0" lvl="0" indent="0" algn="l" rtl="0" hangingPunct="0">
                        <a:lnSpc>
                          <a:spcPct val="100000"/>
                        </a:lnSpc>
                        <a:spcBef>
                          <a:spcPts val="0"/>
                        </a:spcBef>
                        <a:spcAft>
                          <a:spcPts val="0"/>
                        </a:spcAft>
                        <a:buNone/>
                        <a:tabLst/>
                      </a:pPr>
                      <a:r>
                        <a:rPr lang="en-US" sz="1800" u="none" strike="noStrike" kern="1200">
                          <a:ln>
                            <a:noFill/>
                          </a:ln>
                        </a:rPr>
                        <a:t>Continuous variables related to personal information have same values in both data sets ex- income, age</a:t>
                      </a:r>
                      <a:endParaRPr lang="en-US" sz="18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tc hMerge="1">
                  <a:txBody>
                    <a:bodyPr/>
                    <a:lstStyle/>
                    <a:p>
                      <a:endParaRPr lang="en-IN"/>
                    </a:p>
                  </a:txBody>
                  <a:tcPr/>
                </a:tc>
                <a:extLst>
                  <a:ext uri="{0D108BD9-81ED-4DB2-BD59-A6C34878D82A}">
                    <a16:rowId xmlns:a16="http://schemas.microsoft.com/office/drawing/2014/main" val="1272993729"/>
                  </a:ext>
                </a:extLst>
              </a:tr>
              <a:tr h="372960">
                <a:tc vMerge="1">
                  <a:txBody>
                    <a:bodyPr/>
                    <a:lstStyle/>
                    <a:p>
                      <a:endParaRPr lang="en-IN"/>
                    </a:p>
                  </a:txBody>
                  <a:tcPr/>
                </a:tc>
                <a:tc gridSpan="2">
                  <a:txBody>
                    <a:bodyPr/>
                    <a:lstStyle/>
                    <a:p>
                      <a:pPr marL="0" marR="0" lvl="0" indent="0" rtl="0" hangingPunct="0">
                        <a:lnSpc>
                          <a:spcPct val="100000"/>
                        </a:lnSpc>
                        <a:spcBef>
                          <a:spcPts val="0"/>
                        </a:spcBef>
                        <a:spcAft>
                          <a:spcPts val="0"/>
                        </a:spcAft>
                        <a:buNone/>
                        <a:tabLst/>
                      </a:pPr>
                      <a:r>
                        <a:rPr lang="en-US" sz="1800" u="none" strike="noStrike" kern="1200">
                          <a:ln>
                            <a:noFill/>
                          </a:ln>
                        </a:rPr>
                        <a:t>policy_owner_number is unique and identifies the client</a:t>
                      </a:r>
                      <a:endParaRPr lang="en-US" sz="18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tc hMerge="1">
                  <a:txBody>
                    <a:bodyPr/>
                    <a:lstStyle/>
                    <a:p>
                      <a:endParaRPr lang="en-IN"/>
                    </a:p>
                  </a:txBody>
                  <a:tcPr/>
                </a:tc>
                <a:extLst>
                  <a:ext uri="{0D108BD9-81ED-4DB2-BD59-A6C34878D82A}">
                    <a16:rowId xmlns:a16="http://schemas.microsoft.com/office/drawing/2014/main" val="3351385996"/>
                  </a:ext>
                </a:extLst>
              </a:tr>
              <a:tr h="1767960">
                <a:tc vMerge="1">
                  <a:txBody>
                    <a:bodyPr/>
                    <a:lstStyle/>
                    <a:p>
                      <a:endParaRPr lang="en-IN"/>
                    </a:p>
                  </a:txBody>
                  <a:tcPr/>
                </a:tc>
                <a:tc gridSpan="2">
                  <a:txBody>
                    <a:bodyPr/>
                    <a:lstStyle/>
                    <a:p>
                      <a:pPr marL="0" marR="0" lvl="0" indent="0" algn="ctr" rtl="0" hangingPunct="0">
                        <a:lnSpc>
                          <a:spcPct val="100000"/>
                        </a:lnSpc>
                        <a:spcBef>
                          <a:spcPts val="0"/>
                        </a:spcBef>
                        <a:spcAft>
                          <a:spcPts val="0"/>
                        </a:spcAft>
                        <a:buNone/>
                        <a:tabLst/>
                      </a:pPr>
                      <a:r>
                        <a:rPr lang="en-US" sz="1800" u="none" strike="noStrike" kern="1200">
                          <a:ln>
                            <a:noFill/>
                          </a:ln>
                        </a:rPr>
                        <a:t>Variables related to Insurance policies change in CustSegList:</a:t>
                      </a:r>
                    </a:p>
                    <a:p>
                      <a:pPr marL="0" marR="0" lvl="0" indent="0" algn="l" rtl="0" hangingPunct="0">
                        <a:lnSpc>
                          <a:spcPct val="100000"/>
                        </a:lnSpc>
                        <a:spcBef>
                          <a:spcPts val="0"/>
                        </a:spcBef>
                        <a:spcAft>
                          <a:spcPts val="0"/>
                        </a:spcAft>
                        <a:buNone/>
                        <a:tabLst/>
                      </a:pPr>
                      <a:r>
                        <a:rPr lang="en-US" sz="1800" u="none" strike="noStrike" kern="1200">
                          <a:ln>
                            <a:noFill/>
                          </a:ln>
                        </a:rPr>
                        <a:t>1. sum_assured and afyp are aggregated.</a:t>
                      </a:r>
                    </a:p>
                    <a:p>
                      <a:pPr marL="0" marR="0" lvl="0" indent="0" algn="l" rtl="0" hangingPunct="0">
                        <a:lnSpc>
                          <a:spcPct val="100000"/>
                        </a:lnSpc>
                        <a:spcBef>
                          <a:spcPts val="0"/>
                        </a:spcBef>
                        <a:spcAft>
                          <a:spcPts val="0"/>
                        </a:spcAft>
                        <a:buNone/>
                        <a:tabLst/>
                      </a:pPr>
                      <a:r>
                        <a:rPr lang="en-US" sz="1800" u="none" strike="noStrike" kern="1200">
                          <a:ln>
                            <a:noFill/>
                          </a:ln>
                        </a:rPr>
                        <a:t>2. PPT, policy term, billing frequency, max of two values is chosen</a:t>
                      </a:r>
                    </a:p>
                    <a:p>
                      <a:pPr marL="0" marR="0" lvl="0" indent="0" algn="l" rtl="0" hangingPunct="0">
                        <a:lnSpc>
                          <a:spcPct val="100000"/>
                        </a:lnSpc>
                        <a:spcBef>
                          <a:spcPts val="0"/>
                        </a:spcBef>
                        <a:spcAft>
                          <a:spcPts val="0"/>
                        </a:spcAft>
                        <a:buNone/>
                        <a:tabLst/>
                      </a:pPr>
                      <a:r>
                        <a:rPr lang="en-US" sz="1800" u="none" strike="noStrike" kern="1200">
                          <a:ln>
                            <a:noFill/>
                          </a:ln>
                        </a:rPr>
                        <a:t>3. premium, RCD smaller of the values is chosen for majority rows</a:t>
                      </a:r>
                      <a:endParaRPr lang="en-US" sz="1800" b="0" i="0" u="none" strike="noStrike" kern="120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tcPr>
                </a:tc>
                <a:tc hMerge="1">
                  <a:txBody>
                    <a:bodyPr/>
                    <a:lstStyle/>
                    <a:p>
                      <a:endParaRPr lang="en-IN"/>
                    </a:p>
                  </a:txBody>
                  <a:tcPr/>
                </a:tc>
                <a:extLst>
                  <a:ext uri="{0D108BD9-81ED-4DB2-BD59-A6C34878D82A}">
                    <a16:rowId xmlns:a16="http://schemas.microsoft.com/office/drawing/2014/main" val="4259729734"/>
                  </a:ext>
                </a:extLst>
              </a:tr>
              <a:tr h="651960">
                <a:tc vMerge="1">
                  <a:txBody>
                    <a:bodyPr/>
                    <a:lstStyle/>
                    <a:p>
                      <a:endParaRPr lang="en-IN"/>
                    </a:p>
                  </a:txBody>
                  <a:tcPr/>
                </a:tc>
                <a:tc gridSpan="2">
                  <a:txBody>
                    <a:bodyPr/>
                    <a:lstStyle/>
                    <a:p>
                      <a:pPr marL="0" marR="0" lvl="0" indent="0" rtl="0" hangingPunct="0">
                        <a:lnSpc>
                          <a:spcPct val="100000"/>
                        </a:lnSpc>
                        <a:spcBef>
                          <a:spcPts val="0"/>
                        </a:spcBef>
                        <a:spcAft>
                          <a:spcPts val="0"/>
                        </a:spcAft>
                        <a:buNone/>
                        <a:tabLst/>
                      </a:pPr>
                      <a:r>
                        <a:rPr lang="en-US" sz="1800" u="none" strike="noStrike" kern="1200" dirty="0">
                          <a:ln>
                            <a:noFill/>
                          </a:ln>
                        </a:rPr>
                        <a:t>Categorical values remain same across both data sets except for variables with policy description</a:t>
                      </a:r>
                      <a:endParaRPr lang="en-US" sz="1800" b="0" i="0" u="none" strike="noStrike" kern="1200" dirty="0">
                        <a:ln>
                          <a:noFill/>
                        </a:ln>
                        <a:latin typeface="Calibri" pitchFamily="34"/>
                        <a:ea typeface="Microsoft YaHei" pitchFamily="2"/>
                        <a:cs typeface="Mangal" pitchFamily="2"/>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876135624"/>
                  </a:ext>
                </a:extLst>
              </a:tr>
            </a:tbl>
          </a:graphicData>
        </a:graphic>
      </p:graphicFrame>
      <p:sp>
        <p:nvSpPr>
          <p:cNvPr id="3" name="Title 2">
            <a:extLst>
              <a:ext uri="{FF2B5EF4-FFF2-40B4-BE49-F238E27FC236}">
                <a16:creationId xmlns:a16="http://schemas.microsoft.com/office/drawing/2014/main" id="{511DE9C5-27A4-4483-A8EA-B9E93C61833F}"/>
              </a:ext>
            </a:extLst>
          </p:cNvPr>
          <p:cNvSpPr txBox="1">
            <a:spLocks noGrp="1"/>
          </p:cNvSpPr>
          <p:nvPr>
            <p:ph type="title" idx="4294967295"/>
          </p:nvPr>
        </p:nvSpPr>
        <p:spPr>
          <a:xfrm>
            <a:off x="504000" y="367235"/>
            <a:ext cx="9071640" cy="885407"/>
          </a:xfrm>
        </p:spPr>
        <p:txBody>
          <a:bodyPr/>
          <a:lstStyle/>
          <a:p>
            <a:pPr lvl="0"/>
            <a:r>
              <a:rPr lang="en-US" sz="3600" b="1" dirty="0">
                <a:latin typeface="Calibri" pitchFamily="34"/>
              </a:rPr>
              <a:t>Step 2: Comparison of Datasets</a:t>
            </a:r>
          </a:p>
        </p:txBody>
      </p:sp>
      <p:sp>
        <p:nvSpPr>
          <p:cNvPr id="4" name="TextBox 3">
            <a:extLst>
              <a:ext uri="{FF2B5EF4-FFF2-40B4-BE49-F238E27FC236}">
                <a16:creationId xmlns:a16="http://schemas.microsoft.com/office/drawing/2014/main" id="{113DA9EE-EBD4-4796-AE3F-70091D46C11B}"/>
              </a:ext>
            </a:extLst>
          </p:cNvPr>
          <p:cNvSpPr txBox="1"/>
          <p:nvPr/>
        </p:nvSpPr>
        <p:spPr>
          <a:xfrm>
            <a:off x="548640" y="6583679"/>
            <a:ext cx="8840687" cy="654495"/>
          </a:xfrm>
          <a:prstGeom prst="rect">
            <a:avLst/>
          </a:prstGeom>
          <a:noFill/>
          <a:ln>
            <a:noFill/>
          </a:ln>
        </p:spPr>
        <p:txBody>
          <a:bodyPr vert="horz" wrap="square" lIns="90000" tIns="45000" rIns="90000" bIns="45000" anchorCtr="0" compatLnSpc="0">
            <a:spAutoFit/>
          </a:bodyPr>
          <a:lstStyle/>
          <a:p>
            <a:pPr marL="0" marR="0" lvl="0" indent="0" algn="just" rtl="0" hangingPunct="0">
              <a:lnSpc>
                <a:spcPct val="100000"/>
              </a:lnSpc>
              <a:spcBef>
                <a:spcPts val="0"/>
              </a:spcBef>
              <a:spcAft>
                <a:spcPts val="0"/>
              </a:spcAft>
              <a:buNone/>
              <a:tabLst/>
            </a:pPr>
            <a:r>
              <a:rPr lang="en-US" sz="1800" b="1" i="0" u="none" strike="noStrike" kern="1200" dirty="0">
                <a:ln>
                  <a:noFill/>
                </a:ln>
                <a:latin typeface="Calibri" pitchFamily="34"/>
                <a:ea typeface="Microsoft YaHei" pitchFamily="2"/>
                <a:cs typeface="Mangal" pitchFamily="2"/>
              </a:rPr>
              <a:t>Outcome</a:t>
            </a:r>
            <a:r>
              <a:rPr lang="en-US" sz="1800" b="0" i="0" u="none" strike="noStrike" kern="1200" dirty="0">
                <a:ln>
                  <a:noFill/>
                </a:ln>
                <a:latin typeface="Calibri" pitchFamily="34"/>
                <a:ea typeface="Microsoft YaHei" pitchFamily="2"/>
                <a:cs typeface="Mangal" pitchFamily="2"/>
              </a:rPr>
              <a:t>: </a:t>
            </a:r>
            <a:r>
              <a:rPr lang="en-US" sz="1800" b="1" i="0" u="none" strike="noStrike" kern="1200" dirty="0">
                <a:ln>
                  <a:noFill/>
                </a:ln>
                <a:solidFill>
                  <a:srgbClr val="3333FF"/>
                </a:solidFill>
                <a:latin typeface="Calibri" pitchFamily="34"/>
                <a:ea typeface="Microsoft YaHei" pitchFamily="2"/>
                <a:cs typeface="Mangal" pitchFamily="2"/>
              </a:rPr>
              <a:t>Merged</a:t>
            </a:r>
            <a:r>
              <a:rPr lang="en-US" sz="1800" b="0" i="0" u="none" strike="noStrike" kern="1200" dirty="0">
                <a:ln>
                  <a:noFill/>
                </a:ln>
                <a:latin typeface="Calibri" pitchFamily="34"/>
                <a:ea typeface="Microsoft YaHei" pitchFamily="2"/>
                <a:cs typeface="Mangal" pitchFamily="2"/>
              </a:rPr>
              <a:t> data set is more relevant for further use since aggregate values</a:t>
            </a:r>
          </a:p>
          <a:p>
            <a:pPr marL="0" marR="0" lvl="0" indent="0" algn="just" rtl="0" hangingPunct="0">
              <a:lnSpc>
                <a:spcPct val="100000"/>
              </a:lnSpc>
              <a:spcBef>
                <a:spcPts val="0"/>
              </a:spcBef>
              <a:spcAft>
                <a:spcPts val="0"/>
              </a:spcAft>
              <a:buNone/>
              <a:tabLst/>
            </a:pPr>
            <a:r>
              <a:rPr lang="en-US" sz="1800" b="0" i="0" u="none" strike="noStrike" kern="1200" dirty="0">
                <a:ln>
                  <a:noFill/>
                </a:ln>
                <a:latin typeface="Calibri" pitchFamily="34"/>
                <a:ea typeface="Microsoft YaHei" pitchFamily="2"/>
                <a:cs typeface="Mangal" pitchFamily="2"/>
              </a:rPr>
              <a:t>                   present in </a:t>
            </a:r>
            <a:r>
              <a:rPr lang="en-US" sz="1800" b="0" i="0" u="none" strike="noStrike" kern="1200" dirty="0" err="1">
                <a:ln>
                  <a:noFill/>
                </a:ln>
                <a:latin typeface="Calibri" pitchFamily="34"/>
                <a:ea typeface="Microsoft YaHei" pitchFamily="2"/>
                <a:cs typeface="Mangal" pitchFamily="2"/>
              </a:rPr>
              <a:t>CustSegList</a:t>
            </a:r>
            <a:r>
              <a:rPr lang="en-US" sz="1800" b="0" i="0" u="none" strike="noStrike" kern="1200" dirty="0">
                <a:ln>
                  <a:noFill/>
                </a:ln>
                <a:latin typeface="Calibri" pitchFamily="34"/>
                <a:ea typeface="Microsoft YaHei" pitchFamily="2"/>
                <a:cs typeface="Mangal" pitchFamily="2"/>
              </a:rPr>
              <a:t> will not be beneficial for predictions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C340BBA2-6BC2-4BD3-957A-0DCDA7664AE5}"/>
              </a:ext>
            </a:extLst>
          </p:cNvPr>
          <p:cNvSpPr>
            <a:spLocks noGrp="1"/>
          </p:cNvSpPr>
          <p:nvPr>
            <p:ph type="sldNum" sz="quarter" idx="12"/>
          </p:nvPr>
        </p:nvSpPr>
        <p:spPr/>
        <p:txBody>
          <a:bodyPr/>
          <a:lstStyle/>
          <a:p>
            <a:pPr lvl="0"/>
            <a:fld id="{81A4B00E-5E50-451F-BAA1-546B454B4E32}" type="slidenum">
              <a:t>9</a:t>
            </a:fld>
            <a:endParaRPr lang="en-US"/>
          </a:p>
        </p:txBody>
      </p:sp>
      <p:sp>
        <p:nvSpPr>
          <p:cNvPr id="2" name="Title 1">
            <a:extLst>
              <a:ext uri="{FF2B5EF4-FFF2-40B4-BE49-F238E27FC236}">
                <a16:creationId xmlns:a16="http://schemas.microsoft.com/office/drawing/2014/main" id="{5CB85CD8-1A33-4D9B-8A16-A7939E3AB00E}"/>
              </a:ext>
            </a:extLst>
          </p:cNvPr>
          <p:cNvSpPr txBox="1">
            <a:spLocks noGrp="1"/>
          </p:cNvSpPr>
          <p:nvPr>
            <p:ph type="title" idx="4294967295"/>
          </p:nvPr>
        </p:nvSpPr>
        <p:spPr>
          <a:xfrm>
            <a:off x="503999" y="241920"/>
            <a:ext cx="9071640" cy="1262160"/>
          </a:xfrm>
        </p:spPr>
        <p:txBody>
          <a:bodyPr/>
          <a:lstStyle/>
          <a:p>
            <a:pPr lvl="0"/>
            <a:r>
              <a:rPr lang="en-US" sz="3600" b="1" dirty="0">
                <a:latin typeface="Calibri" pitchFamily="34"/>
              </a:rPr>
              <a:t>Step 3: Create raw data to do further Analysis</a:t>
            </a:r>
          </a:p>
        </p:txBody>
      </p:sp>
      <p:sp>
        <p:nvSpPr>
          <p:cNvPr id="3" name="Text Placeholder 2">
            <a:extLst>
              <a:ext uri="{FF2B5EF4-FFF2-40B4-BE49-F238E27FC236}">
                <a16:creationId xmlns:a16="http://schemas.microsoft.com/office/drawing/2014/main" id="{25D51978-8651-4A57-8326-8EE22A5EBDB4}"/>
              </a:ext>
            </a:extLst>
          </p:cNvPr>
          <p:cNvSpPr txBox="1">
            <a:spLocks noGrp="1"/>
          </p:cNvSpPr>
          <p:nvPr>
            <p:ph type="body" idx="4294967295"/>
          </p:nvPr>
        </p:nvSpPr>
        <p:spPr>
          <a:xfrm>
            <a:off x="503999" y="1504080"/>
            <a:ext cx="9071640" cy="5018760"/>
          </a:xfrm>
        </p:spPr>
        <p:txBody>
          <a:bodyPr/>
          <a:lstStyle/>
          <a:p>
            <a:pPr marL="342900" lvl="0" indent="-342900">
              <a:buClr>
                <a:srgbClr val="000080"/>
              </a:buClr>
              <a:buSzPct val="45000"/>
              <a:buFont typeface="Wingdings" panose="05000000000000000000" pitchFamily="2" charset="2"/>
              <a:buChar char="Ø"/>
            </a:pPr>
            <a:r>
              <a:rPr lang="en-US" sz="2400" dirty="0">
                <a:latin typeface="Calibri" pitchFamily="34"/>
              </a:rPr>
              <a:t>All variables from merged were chosen</a:t>
            </a:r>
          </a:p>
          <a:p>
            <a:pPr marL="342900" lvl="0" indent="-342900">
              <a:buClr>
                <a:srgbClr val="000080"/>
              </a:buClr>
              <a:buSzPct val="45000"/>
              <a:buFont typeface="Wingdings" panose="05000000000000000000" pitchFamily="2" charset="2"/>
              <a:buChar char="Ø"/>
            </a:pPr>
            <a:r>
              <a:rPr lang="en-US" sz="2400" dirty="0">
                <a:latin typeface="Calibri" pitchFamily="34"/>
              </a:rPr>
              <a:t>Created variable 'age': derived from LA_DOB</a:t>
            </a:r>
          </a:p>
          <a:p>
            <a:pPr marL="342900" lvl="0" indent="-342900">
              <a:buClr>
                <a:srgbClr val="000080"/>
              </a:buClr>
              <a:buSzPct val="45000"/>
              <a:buFont typeface="Wingdings" panose="05000000000000000000" pitchFamily="2" charset="2"/>
              <a:buChar char="Ø"/>
            </a:pPr>
            <a:r>
              <a:rPr lang="en-US" sz="2400" dirty="0">
                <a:latin typeface="Calibri" pitchFamily="34"/>
              </a:rPr>
              <a:t>Created variable 'Freq': using count of </a:t>
            </a:r>
            <a:r>
              <a:rPr lang="en-US" sz="2400" dirty="0" err="1">
                <a:latin typeface="Calibri" pitchFamily="34"/>
              </a:rPr>
              <a:t>policy_owner_number</a:t>
            </a:r>
            <a:endParaRPr lang="en-US" sz="2400" dirty="0">
              <a:latin typeface="Calibri" pitchFamily="34"/>
            </a:endParaRPr>
          </a:p>
          <a:p>
            <a:pPr marL="342900" lvl="0" indent="-342900">
              <a:buClr>
                <a:srgbClr val="000080"/>
              </a:buClr>
              <a:buSzPct val="45000"/>
              <a:buFont typeface="Wingdings" panose="05000000000000000000" pitchFamily="2" charset="2"/>
              <a:buChar char="Ø"/>
            </a:pPr>
            <a:r>
              <a:rPr lang="en-US" sz="2400" dirty="0">
                <a:latin typeface="Calibri" pitchFamily="34"/>
              </a:rPr>
              <a:t>Created the 'target' variable:</a:t>
            </a:r>
          </a:p>
          <a:p>
            <a:pPr marL="1028700" lvl="1" indent="-342900">
              <a:lnSpc>
                <a:spcPct val="100000"/>
              </a:lnSpc>
              <a:buClr>
                <a:srgbClr val="000080"/>
              </a:buClr>
              <a:buSzPct val="45000"/>
              <a:buFont typeface="Courier New" panose="02070309020205020404" pitchFamily="49" charset="0"/>
              <a:buChar char="o"/>
            </a:pPr>
            <a:r>
              <a:rPr lang="en-US" dirty="0">
                <a:latin typeface="Calibri" pitchFamily="34"/>
              </a:rPr>
              <a:t>Count of </a:t>
            </a:r>
            <a:r>
              <a:rPr lang="en-US" dirty="0" err="1">
                <a:latin typeface="Calibri" pitchFamily="34"/>
              </a:rPr>
              <a:t>policy_owner_number</a:t>
            </a:r>
            <a:r>
              <a:rPr lang="en-US" dirty="0">
                <a:latin typeface="Calibri" pitchFamily="34"/>
              </a:rPr>
              <a:t> (Freq)&gt;1 :  1</a:t>
            </a:r>
          </a:p>
          <a:p>
            <a:pPr marL="1028700" lvl="1" indent="-342900">
              <a:lnSpc>
                <a:spcPct val="100000"/>
              </a:lnSpc>
              <a:buClr>
                <a:srgbClr val="000080"/>
              </a:buClr>
              <a:buSzPct val="45000"/>
              <a:buFont typeface="Courier New" panose="02070309020205020404" pitchFamily="49" charset="0"/>
              <a:buChar char="o"/>
            </a:pPr>
            <a:r>
              <a:rPr lang="en-US" dirty="0">
                <a:latin typeface="Calibri" pitchFamily="34"/>
              </a:rPr>
              <a:t>Count of </a:t>
            </a:r>
            <a:r>
              <a:rPr lang="en-US" dirty="0" err="1">
                <a:latin typeface="Calibri" pitchFamily="34"/>
              </a:rPr>
              <a:t>policy_owner_number</a:t>
            </a:r>
            <a:r>
              <a:rPr lang="en-US" dirty="0">
                <a:latin typeface="Calibri" pitchFamily="34"/>
              </a:rPr>
              <a:t> (Freq)=1:   0</a:t>
            </a:r>
          </a:p>
          <a:p>
            <a:pPr marL="342900" lvl="0" indent="-342900">
              <a:lnSpc>
                <a:spcPct val="150000"/>
              </a:lnSpc>
              <a:buClr>
                <a:srgbClr val="000080"/>
              </a:buClr>
              <a:buSzPct val="45000"/>
              <a:buFont typeface="Wingdings" panose="05000000000000000000" pitchFamily="2" charset="2"/>
              <a:buChar char="Ø"/>
            </a:pPr>
            <a:r>
              <a:rPr lang="en-US" sz="2400" dirty="0">
                <a:latin typeface="Calibri" pitchFamily="34"/>
              </a:rPr>
              <a:t>Drop columns</a:t>
            </a:r>
          </a:p>
          <a:p>
            <a:pPr marL="1028700" lvl="1" indent="-342900">
              <a:buClr>
                <a:srgbClr val="000080"/>
              </a:buClr>
              <a:buSzPct val="45000"/>
              <a:buFont typeface="Courier New" panose="02070309020205020404" pitchFamily="49" charset="0"/>
              <a:buChar char="o"/>
            </a:pPr>
            <a:r>
              <a:rPr lang="en-US" dirty="0" err="1">
                <a:latin typeface="Calibri" pitchFamily="34"/>
              </a:rPr>
              <a:t>Own_Education</a:t>
            </a:r>
            <a:r>
              <a:rPr lang="en-US" dirty="0">
                <a:latin typeface="Calibri" pitchFamily="34"/>
              </a:rPr>
              <a:t>: abbreviated terms from </a:t>
            </a:r>
            <a:r>
              <a:rPr lang="en-US" dirty="0" err="1">
                <a:latin typeface="Calibri" pitchFamily="34"/>
              </a:rPr>
              <a:t>Own_Edu</a:t>
            </a:r>
            <a:endParaRPr lang="en-US" dirty="0">
              <a:latin typeface="Calibri" pitchFamily="34"/>
            </a:endParaRPr>
          </a:p>
          <a:p>
            <a:pPr marL="1028700" lvl="1" indent="-342900">
              <a:buClr>
                <a:srgbClr val="000080"/>
              </a:buClr>
              <a:buSzPct val="45000"/>
              <a:buFont typeface="Courier New" panose="02070309020205020404" pitchFamily="49" charset="0"/>
              <a:buChar char="o"/>
            </a:pPr>
            <a:r>
              <a:rPr lang="en-US" dirty="0" err="1">
                <a:latin typeface="Calibri" pitchFamily="34"/>
              </a:rPr>
              <a:t>own_occupation</a:t>
            </a:r>
            <a:r>
              <a:rPr lang="en-US" dirty="0">
                <a:latin typeface="Calibri" pitchFamily="34"/>
              </a:rPr>
              <a:t>: abbreviated terms from Occupation</a:t>
            </a:r>
          </a:p>
        </p:txBody>
      </p:sp>
    </p:spTree>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yt-ocea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yt-bluegre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yt-boo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yt-sunris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2012</TotalTime>
  <Words>4634</Words>
  <Application>Microsoft Office PowerPoint</Application>
  <PresentationFormat>Custom</PresentationFormat>
  <Paragraphs>582</Paragraphs>
  <Slides>30</Slides>
  <Notes>30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30</vt:i4>
      </vt:variant>
    </vt:vector>
  </HeadingPairs>
  <TitlesOfParts>
    <vt:vector size="43" baseType="lpstr">
      <vt:lpstr>Albany</vt:lpstr>
      <vt:lpstr>Arial</vt:lpstr>
      <vt:lpstr>Calibri</vt:lpstr>
      <vt:lpstr>Courier New</vt:lpstr>
      <vt:lpstr>StarSymbol</vt:lpstr>
      <vt:lpstr>Thorndale</vt:lpstr>
      <vt:lpstr>Times New Roman</vt:lpstr>
      <vt:lpstr>Wingdings</vt:lpstr>
      <vt:lpstr>Default</vt:lpstr>
      <vt:lpstr>lyt-ocean</vt:lpstr>
      <vt:lpstr>lyt-bluegrey</vt:lpstr>
      <vt:lpstr>lyt-book</vt:lpstr>
      <vt:lpstr>lyt-sunrise</vt:lpstr>
      <vt:lpstr>Predictive Model for Insurance Company                                                   </vt:lpstr>
      <vt:lpstr>Overview</vt:lpstr>
      <vt:lpstr>Business Problem</vt:lpstr>
      <vt:lpstr>Solution</vt:lpstr>
      <vt:lpstr>PowerPoint Presentation</vt:lpstr>
      <vt:lpstr>PowerPoint Presentation</vt:lpstr>
      <vt:lpstr>Step 1: Variable Identification</vt:lpstr>
      <vt:lpstr>Step 2: Comparison of Datasets</vt:lpstr>
      <vt:lpstr>Step 3: Create raw data to do further Analysis</vt:lpstr>
      <vt:lpstr>Step 4: Data cleaning and treatment</vt:lpstr>
      <vt:lpstr>PowerPoint Presentation</vt:lpstr>
      <vt:lpstr>Dataset for Model Building: Concept</vt:lpstr>
      <vt:lpstr>Dataset for Model Building: Execution</vt:lpstr>
      <vt:lpstr>Owner Salary (significant)</vt:lpstr>
      <vt:lpstr>Product Club Manual (significant)</vt:lpstr>
      <vt:lpstr>Customer Product Category (significant)</vt:lpstr>
      <vt:lpstr>Gender-wise classification (insignificant)</vt:lpstr>
      <vt:lpstr>Summary of EDA</vt:lpstr>
      <vt:lpstr>PowerPoint Presentation</vt:lpstr>
      <vt:lpstr>Random Forest Model</vt:lpstr>
      <vt:lpstr>Iteration 1: Feature Importance</vt:lpstr>
      <vt:lpstr>Iteration 2: Fitting the Model</vt:lpstr>
      <vt:lpstr>Iteration 2: ROC Plot</vt:lpstr>
      <vt:lpstr>Iteration 3: Fine Tuning the Model</vt:lpstr>
      <vt:lpstr>PowerPoint Presentation</vt:lpstr>
      <vt:lpstr>Dataset for MBA: Concept</vt:lpstr>
      <vt:lpstr>Dataset for MBA: Execution</vt:lpstr>
      <vt:lpstr>Association Rules: Application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 for Insurance Company                                                   </dc:title>
  <dc:creator>Adeep's Lappy</dc:creator>
  <cp:lastModifiedBy>nitin khadse</cp:lastModifiedBy>
  <cp:revision>364</cp:revision>
  <dcterms:created xsi:type="dcterms:W3CDTF">2020-07-02T15:15:49Z</dcterms:created>
  <dcterms:modified xsi:type="dcterms:W3CDTF">2020-12-02T09:04:31Z</dcterms:modified>
</cp:coreProperties>
</file>